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sldIdLst>
    <p:sldId id="256" r:id="rId4"/>
    <p:sldId id="258" r:id="rId5"/>
    <p:sldId id="257" r:id="rId6"/>
    <p:sldId id="259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9427"/>
    <a:srgbClr val="2A3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E707C5A-7348-42CC-A13A-CD3F438190E3}" v="7" dt="2024-09-09T20:01:05.2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 Csuy" userId="821f3756-ce61-47b6-a3d4-847b6c4842de" providerId="ADAL" clId="{16EB5AF2-13CE-BA49-9407-067751257C41}"/>
    <pc:docChg chg="undo custSel modSld">
      <pc:chgData name="Emily Csuy" userId="821f3756-ce61-47b6-a3d4-847b6c4842de" providerId="ADAL" clId="{16EB5AF2-13CE-BA49-9407-067751257C41}" dt="2024-08-30T18:24:32.379" v="14" actId="1076"/>
      <pc:docMkLst>
        <pc:docMk/>
      </pc:docMkLst>
      <pc:sldChg chg="modSp mod">
        <pc:chgData name="Emily Csuy" userId="821f3756-ce61-47b6-a3d4-847b6c4842de" providerId="ADAL" clId="{16EB5AF2-13CE-BA49-9407-067751257C41}" dt="2024-08-30T18:24:32.379" v="14" actId="1076"/>
        <pc:sldMkLst>
          <pc:docMk/>
          <pc:sldMk cId="2096945699" sldId="256"/>
        </pc:sldMkLst>
        <pc:spChg chg="mod">
          <ac:chgData name="Emily Csuy" userId="821f3756-ce61-47b6-a3d4-847b6c4842de" providerId="ADAL" clId="{16EB5AF2-13CE-BA49-9407-067751257C41}" dt="2024-08-30T18:24:32.379" v="14" actId="1076"/>
          <ac:spMkLst>
            <pc:docMk/>
            <pc:sldMk cId="2096945699" sldId="256"/>
            <ac:spMk id="10" creationId="{7A90FB21-545B-52C8-94BA-98B9364C5E27}"/>
          </ac:spMkLst>
        </pc:spChg>
        <pc:spChg chg="mod">
          <ac:chgData name="Emily Csuy" userId="821f3756-ce61-47b6-a3d4-847b6c4842de" providerId="ADAL" clId="{16EB5AF2-13CE-BA49-9407-067751257C41}" dt="2024-08-30T18:23:54.691" v="4" actId="14100"/>
          <ac:spMkLst>
            <pc:docMk/>
            <pc:sldMk cId="2096945699" sldId="256"/>
            <ac:spMk id="11" creationId="{F43A2853-2378-FC08-2750-C5E2AA7BDACE}"/>
          </ac:spMkLst>
        </pc:spChg>
        <pc:spChg chg="mod">
          <ac:chgData name="Emily Csuy" userId="821f3756-ce61-47b6-a3d4-847b6c4842de" providerId="ADAL" clId="{16EB5AF2-13CE-BA49-9407-067751257C41}" dt="2024-08-30T18:24:16.701" v="9" actId="1076"/>
          <ac:spMkLst>
            <pc:docMk/>
            <pc:sldMk cId="2096945699" sldId="256"/>
            <ac:spMk id="16" creationId="{28F147D6-9323-90FF-DF65-D21095C0D05E}"/>
          </ac:spMkLst>
        </pc:spChg>
        <pc:picChg chg="mod">
          <ac:chgData name="Emily Csuy" userId="821f3756-ce61-47b6-a3d4-847b6c4842de" providerId="ADAL" clId="{16EB5AF2-13CE-BA49-9407-067751257C41}" dt="2024-08-30T18:23:50.094" v="3" actId="1076"/>
          <ac:picMkLst>
            <pc:docMk/>
            <pc:sldMk cId="2096945699" sldId="256"/>
            <ac:picMk id="7" creationId="{329EC2E3-72DE-5E27-707B-58B3FD4A3960}"/>
          </ac:picMkLst>
        </pc:picChg>
        <pc:picChg chg="mod">
          <ac:chgData name="Emily Csuy" userId="821f3756-ce61-47b6-a3d4-847b6c4842de" providerId="ADAL" clId="{16EB5AF2-13CE-BA49-9407-067751257C41}" dt="2024-08-30T18:23:59.743" v="5" actId="14100"/>
          <ac:picMkLst>
            <pc:docMk/>
            <pc:sldMk cId="2096945699" sldId="256"/>
            <ac:picMk id="15" creationId="{C7FDB309-3685-43AB-F7B0-CBC2F735877D}"/>
          </ac:picMkLst>
        </pc:picChg>
      </pc:sldChg>
    </pc:docChg>
  </pc:docChgLst>
  <pc:docChgLst>
    <pc:chgData name="Julia Sprowls" userId="fe887173-13e7-436a-819a-3b12e261bb53" providerId="ADAL" clId="{DE707C5A-7348-42CC-A13A-CD3F438190E3}"/>
    <pc:docChg chg="undo custSel delSld modSld">
      <pc:chgData name="Julia Sprowls" userId="fe887173-13e7-436a-819a-3b12e261bb53" providerId="ADAL" clId="{DE707C5A-7348-42CC-A13A-CD3F438190E3}" dt="2024-09-09T20:01:05.243" v="6" actId="14100"/>
      <pc:docMkLst>
        <pc:docMk/>
      </pc:docMkLst>
      <pc:sldChg chg="modSp mod">
        <pc:chgData name="Julia Sprowls" userId="fe887173-13e7-436a-819a-3b12e261bb53" providerId="ADAL" clId="{DE707C5A-7348-42CC-A13A-CD3F438190E3}" dt="2024-09-09T20:01:05.243" v="6" actId="14100"/>
        <pc:sldMkLst>
          <pc:docMk/>
          <pc:sldMk cId="2096945699" sldId="256"/>
        </pc:sldMkLst>
        <pc:spChg chg="mod">
          <ac:chgData name="Julia Sprowls" userId="fe887173-13e7-436a-819a-3b12e261bb53" providerId="ADAL" clId="{DE707C5A-7348-42CC-A13A-CD3F438190E3}" dt="2024-09-09T20:01:05.243" v="6" actId="14100"/>
          <ac:spMkLst>
            <pc:docMk/>
            <pc:sldMk cId="2096945699" sldId="256"/>
            <ac:spMk id="11" creationId="{F43A2853-2378-FC08-2750-C5E2AA7BDACE}"/>
          </ac:spMkLst>
        </pc:spChg>
      </pc:sldChg>
      <pc:sldChg chg="del">
        <pc:chgData name="Julia Sprowls" userId="fe887173-13e7-436a-819a-3b12e261bb53" providerId="ADAL" clId="{DE707C5A-7348-42CC-A13A-CD3F438190E3}" dt="2024-09-09T20:00:34.628" v="4" actId="47"/>
        <pc:sldMkLst>
          <pc:docMk/>
          <pc:sldMk cId="3451555114" sldId="260"/>
        </pc:sldMkLst>
      </pc:sldChg>
      <pc:sldChg chg="del">
        <pc:chgData name="Julia Sprowls" userId="fe887173-13e7-436a-819a-3b12e261bb53" providerId="ADAL" clId="{DE707C5A-7348-42CC-A13A-CD3F438190E3}" dt="2024-09-09T19:58:34.697" v="0" actId="47"/>
        <pc:sldMkLst>
          <pc:docMk/>
          <pc:sldMk cId="4097951073" sldId="263"/>
        </pc:sldMkLst>
      </pc:sldChg>
      <pc:sldChg chg="del">
        <pc:chgData name="Julia Sprowls" userId="fe887173-13e7-436a-819a-3b12e261bb53" providerId="ADAL" clId="{DE707C5A-7348-42CC-A13A-CD3F438190E3}" dt="2024-09-09T19:58:39.261" v="2" actId="47"/>
        <pc:sldMkLst>
          <pc:docMk/>
          <pc:sldMk cId="3434601704" sldId="264"/>
        </pc:sldMkLst>
      </pc:sldChg>
      <pc:sldChg chg="del">
        <pc:chgData name="Julia Sprowls" userId="fe887173-13e7-436a-819a-3b12e261bb53" providerId="ADAL" clId="{DE707C5A-7348-42CC-A13A-CD3F438190E3}" dt="2024-09-09T19:58:37.737" v="1" actId="47"/>
        <pc:sldMkLst>
          <pc:docMk/>
          <pc:sldMk cId="2510681541" sldId="265"/>
        </pc:sldMkLst>
      </pc:sldChg>
      <pc:sldChg chg="del">
        <pc:chgData name="Julia Sprowls" userId="fe887173-13e7-436a-819a-3b12e261bb53" providerId="ADAL" clId="{DE707C5A-7348-42CC-A13A-CD3F438190E3}" dt="2024-09-09T19:58:44.491" v="3" actId="47"/>
        <pc:sldMkLst>
          <pc:docMk/>
          <pc:sldMk cId="3083473209" sldId="26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38D46-3C59-B8DF-6BCC-47460578CF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DBA66-D0A2-9011-56FB-2E5254D030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7CAE36-98F6-A6AB-DA62-907F053BE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B6F5-B382-244A-901D-5FEA1A0E2DE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0C039-8AEE-E624-85A8-63D39E20E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66FEB2-CF33-DDF4-F8D0-F2E1B58F8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1DFC-DD76-9A44-AE61-39970C6EF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812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2639B-44A4-300C-1833-FADEEB3FC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A7F1FB-446D-30EC-4E90-A133044C8C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D5EDDB-CB97-9C04-0744-8B332C8E6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B6F5-B382-244A-901D-5FEA1A0E2DE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C8AE36-F33B-EC70-DB75-EAC8465E0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821BCB-7876-8EB7-568E-064F1EDA1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1DFC-DD76-9A44-AE61-39970C6EF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532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17BE4AF-5C07-9B62-2974-0FFCC4C7D2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AD095A-4318-1FDF-C2C7-55C98FA18F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6E1252-FEDD-CE1A-D8F7-AE955C997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B6F5-B382-244A-901D-5FEA1A0E2DE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DF6B09-87BF-6A26-29B6-CE042E7C8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595FAB-C72B-1F8C-A09F-4B3EF176A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1DFC-DD76-9A44-AE61-39970C6EF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341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437BA-C481-B01F-9861-E12FACAD5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17542-6B06-D3ED-57B7-51A4E5486F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DD43A8-0B03-0F34-525D-D0118E703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B6F5-B382-244A-901D-5FEA1A0E2DE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586D52-552A-F806-8680-39A03B4DE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57C8E6-6899-3E15-619B-BB8D4A3A0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1DFC-DD76-9A44-AE61-39970C6EF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54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7C848-ECBF-9EAF-2447-C8DCB508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EC85E9-9D6E-0CB6-FE92-28CF233D46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2BA247-8F1B-3BF9-EE3B-15347923B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B6F5-B382-244A-901D-5FEA1A0E2DE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D5569-6B94-1208-755A-55B9F0A96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E0FB20-D5EF-42DC-4D7A-56E20AD99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1DFC-DD76-9A44-AE61-39970C6EF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136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3AC5D-1C43-3BAB-639B-4EE666951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3D755C-F321-2192-DDA7-F30B754EE1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518142-D14D-AF05-3A66-C226970623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EEAA15-D737-B552-C33E-62AD0B528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B6F5-B382-244A-901D-5FEA1A0E2DE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16BF1-873D-B8DA-2E4C-014E9D7CD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8EFFF8-D77C-5EA6-B149-162948B78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1DFC-DD76-9A44-AE61-39970C6EF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5530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5C539-BF2A-DA78-2B0E-2B669F8BD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B01D5-8B12-331D-A28B-BD3E4C5BD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85651E-423B-BA87-A03F-7C5D1A0713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7177A4-AD07-3F32-52E1-01225FB2AA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DA225E2-C584-1356-AB47-BBA355452F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362B3BA-B27C-E8FA-5D45-892475F2B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B6F5-B382-244A-901D-5FEA1A0E2DE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36890F-9FB2-93BA-2C00-744BC355E8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1A43FD-187B-57F2-3127-3799D8E01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1DFC-DD76-9A44-AE61-39970C6EF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563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D52BA-3FAF-6BCB-1D27-429F6DE17F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2657E79-B961-FFEF-77E0-65EE537C5E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B6F5-B382-244A-901D-5FEA1A0E2DE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7FD7CE-E814-A966-23A2-85ABD5682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D80DBC-F519-851B-C808-E296CBB3C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1DFC-DD76-9A44-AE61-39970C6EF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7374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BC8AFC-06FC-A4F0-3B1B-9B9DDCA349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B6F5-B382-244A-901D-5FEA1A0E2DE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026F8F-E913-BBFD-95E1-A2A755F9D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9DF258-85B6-4F79-0E0D-6ED337F12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1DFC-DD76-9A44-AE61-39970C6EF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604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A83F93-7E07-642C-8A6C-094A5C88A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9AEDEB-3BF8-FB6B-63B1-CC2FB44514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E11B01-78D7-1DCC-5EDF-FDA0312A3C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C2D7D8-4668-E096-0129-1531BB749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B6F5-B382-244A-901D-5FEA1A0E2DE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18FA74-AC0E-F231-512B-3E71FB252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C76EC9-4A58-31EE-437D-22BB22A60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1DFC-DD76-9A44-AE61-39970C6EF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656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F3359E-7B65-8E81-8FE4-54C018E15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F05853-E606-7451-765A-C0FA7A54A88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45BB3A-554E-7D1D-D6B7-A255AD2D8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14D643-FC40-9B6A-3537-A5288805E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1B6F5-B382-244A-901D-5FEA1A0E2DE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5954E4-A0D6-CA15-DCD1-C729BA2BF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68D22A-0518-1BB5-4A47-B9E6E3982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21DFC-DD76-9A44-AE61-39970C6EF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1236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E26BC1-A499-4162-0FCE-C3D4AF336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1FBBEE-CB51-D9E7-EDF1-FE2E2A9130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0AF9DD-68F4-211D-5BE6-0087E21E48E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91B6F5-B382-244A-901D-5FEA1A0E2DEB}" type="datetimeFigureOut">
              <a:rPr lang="en-US" smtClean="0"/>
              <a:t>9/9/2024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01660E-7174-5A98-F815-BEACA21D16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544D06-27CC-5FD9-7E6A-3872C078D3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D21DFC-DD76-9A44-AE61-39970C6EF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573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43A2853-2378-FC08-2750-C5E2AA7BDACE}"/>
              </a:ext>
            </a:extLst>
          </p:cNvPr>
          <p:cNvSpPr/>
          <p:nvPr/>
        </p:nvSpPr>
        <p:spPr>
          <a:xfrm>
            <a:off x="5862918" y="1"/>
            <a:ext cx="6329082" cy="6858000"/>
          </a:xfrm>
          <a:prstGeom prst="rect">
            <a:avLst/>
          </a:prstGeom>
          <a:solidFill>
            <a:srgbClr val="2A3F9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group of images of a beach and a city&#10;&#10;Description automatically generated">
            <a:extLst>
              <a:ext uri="{FF2B5EF4-FFF2-40B4-BE49-F238E27FC236}">
                <a16:creationId xmlns:a16="http://schemas.microsoft.com/office/drawing/2014/main" id="{329EC2E3-72DE-5E27-707B-58B3FD4A3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07" y="641142"/>
            <a:ext cx="5575715" cy="557571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90FB21-545B-52C8-94BA-98B9364C5E27}"/>
              </a:ext>
            </a:extLst>
          </p:cNvPr>
          <p:cNvSpPr txBox="1"/>
          <p:nvPr/>
        </p:nvSpPr>
        <p:spPr>
          <a:xfrm>
            <a:off x="6445623" y="605948"/>
            <a:ext cx="51636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bg1"/>
                </a:solidFill>
                <a:latin typeface="Avenir Next" panose="020B0503020202020204" pitchFamily="34" charset="0"/>
              </a:rPr>
              <a:t>Insert Title Here</a:t>
            </a:r>
          </a:p>
        </p:txBody>
      </p:sp>
      <p:pic>
        <p:nvPicPr>
          <p:cNvPr id="15" name="Picture 14" descr="A group of people in a hospital&#10;&#10;Description automatically generated">
            <a:extLst>
              <a:ext uri="{FF2B5EF4-FFF2-40B4-BE49-F238E27FC236}">
                <a16:creationId xmlns:a16="http://schemas.microsoft.com/office/drawing/2014/main" id="{C7FDB309-3685-43AB-F7B0-CBC2F735877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4094"/>
          <a:stretch/>
        </p:blipFill>
        <p:spPr>
          <a:xfrm>
            <a:off x="5862919" y="4671462"/>
            <a:ext cx="6331508" cy="2186536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8F147D6-9323-90FF-DF65-D21095C0D05E}"/>
              </a:ext>
            </a:extLst>
          </p:cNvPr>
          <p:cNvSpPr txBox="1"/>
          <p:nvPr/>
        </p:nvSpPr>
        <p:spPr>
          <a:xfrm>
            <a:off x="6940435" y="5550946"/>
            <a:ext cx="52464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INNOVATE AND ELEVATE: SHAPING THE</a:t>
            </a:r>
            <a:br>
              <a:rPr lang="en-US" sz="1600" b="1" i="1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</a:br>
            <a:r>
              <a:rPr lang="en-US" sz="1600" b="1" i="1">
                <a:solidFill>
                  <a:schemeClr val="bg1"/>
                </a:solidFill>
                <a:effectLst/>
                <a:latin typeface="Avenir Next" panose="020B0503020202020204" pitchFamily="34" charset="0"/>
              </a:rPr>
              <a:t>FUTURE OF COLORECTAL SURGERY.</a:t>
            </a:r>
            <a:endParaRPr lang="en-US" sz="1600">
              <a:solidFill>
                <a:schemeClr val="bg1"/>
              </a:solidFill>
              <a:effectLst/>
              <a:latin typeface="Avenir Next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6945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5C973-3DF6-A130-5894-46661B1DF9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u="none" strike="noStrike">
                <a:solidFill>
                  <a:srgbClr val="FF0000"/>
                </a:solidFill>
                <a:effectLst/>
                <a:latin typeface="Avenir Next Medium" panose="020B0503020202020204" pitchFamily="34" charset="0"/>
              </a:rPr>
              <a:t>Financial Disclosure Templates are below.</a:t>
            </a:r>
            <a:br>
              <a:rPr lang="en-US" sz="3200" u="none" strike="noStrike">
                <a:solidFill>
                  <a:srgbClr val="FF0000"/>
                </a:solidFill>
                <a:effectLst/>
                <a:latin typeface="Avenir Next Medium" panose="020B0503020202020204" pitchFamily="34" charset="0"/>
              </a:rPr>
            </a:br>
            <a:r>
              <a:rPr lang="en-US" sz="3200" u="none" strike="noStrike">
                <a:solidFill>
                  <a:srgbClr val="FF0000"/>
                </a:solidFill>
                <a:effectLst/>
                <a:latin typeface="Avenir Next Medium" panose="020B0503020202020204" pitchFamily="34" charset="0"/>
              </a:rPr>
              <a:t>Slide #3 is required for all presentations.</a:t>
            </a:r>
            <a:r>
              <a:rPr lang="en-US" sz="3200">
                <a:solidFill>
                  <a:srgbClr val="000000"/>
                </a:solidFill>
                <a:effectLst/>
                <a:latin typeface="Avenir Next Medium" panose="020B0503020202020204" pitchFamily="34" charset="0"/>
              </a:rPr>
              <a:t>​</a:t>
            </a:r>
            <a:br>
              <a:rPr lang="en-US" sz="3200">
                <a:solidFill>
                  <a:srgbClr val="000000"/>
                </a:solidFill>
                <a:effectLst/>
                <a:latin typeface="Avenir Next Medium" panose="020B0503020202020204" pitchFamily="34" charset="0"/>
              </a:rPr>
            </a:br>
            <a:r>
              <a:rPr lang="en-US" sz="3200" u="none" strike="noStrike">
                <a:solidFill>
                  <a:srgbClr val="FF0000"/>
                </a:solidFill>
                <a:effectLst/>
                <a:latin typeface="Avenir Next Medium" panose="020B0503020202020204" pitchFamily="34" charset="0"/>
              </a:rPr>
              <a:t>Slide #4 is required if you are discussing off-label uses.</a:t>
            </a:r>
            <a:r>
              <a:rPr lang="en-US" sz="3200">
                <a:solidFill>
                  <a:srgbClr val="000000"/>
                </a:solidFill>
                <a:effectLst/>
                <a:latin typeface="Avenir Next Medium" panose="020B0503020202020204" pitchFamily="34" charset="0"/>
              </a:rPr>
              <a:t>​</a:t>
            </a:r>
            <a:br>
              <a:rPr lang="en-US" sz="3200">
                <a:solidFill>
                  <a:srgbClr val="000000"/>
                </a:solidFill>
                <a:effectLst/>
                <a:latin typeface="Avenir Next Medium" panose="020B0503020202020204" pitchFamily="34" charset="0"/>
              </a:rPr>
            </a:br>
            <a:endParaRPr lang="en-US" sz="3200">
              <a:solidFill>
                <a:srgbClr val="000000"/>
              </a:solidFill>
              <a:effectLst/>
              <a:latin typeface="Avenir Next Medium" panose="020B0503020202020204" pitchFamily="34" charset="0"/>
            </a:endParaRPr>
          </a:p>
          <a:p>
            <a:pPr marL="0" indent="0" algn="ctr">
              <a:buNone/>
            </a:pPr>
            <a:r>
              <a:rPr lang="en-US" sz="3200" u="none" strike="noStrike">
                <a:solidFill>
                  <a:srgbClr val="FF0000"/>
                </a:solidFill>
                <a:effectLst/>
                <a:latin typeface="Avenir Next Medium" panose="020B0503020202020204" pitchFamily="34" charset="0"/>
              </a:rPr>
              <a:t>Delete this slide</a:t>
            </a:r>
            <a:r>
              <a:rPr lang="en-US" sz="3200">
                <a:solidFill>
                  <a:srgbClr val="000000"/>
                </a:solidFill>
                <a:effectLst/>
                <a:latin typeface="Avenir Next Medium" panose="020B0503020202020204" pitchFamily="34" charset="0"/>
              </a:rPr>
              <a:t>​</a:t>
            </a:r>
            <a:endParaRPr lang="en-US" sz="3200">
              <a:latin typeface="Avenir Next Medium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05448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AAEA9-5D5C-D226-6CE8-A5ADB87CA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solidFill>
                  <a:srgbClr val="2A3F9A"/>
                </a:solidFill>
                <a:latin typeface="Avenir Next" panose="020B0503020202020204" pitchFamily="34" charset="0"/>
              </a:rPr>
              <a:t>Financial Disclosures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F78B8-3819-55CD-B5A4-FBB82C3EE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 fontAlgn="base">
              <a:buNone/>
            </a:pPr>
            <a:r>
              <a:rPr lang="en-US" sz="1800" u="none" strike="noStrike">
                <a:solidFill>
                  <a:srgbClr val="FF0000"/>
                </a:solidFill>
                <a:effectLst/>
                <a:latin typeface="Avenir Next Medium" panose="020B0503020202020204" pitchFamily="34" charset="0"/>
              </a:rPr>
              <a:t>If you have no disclosures list the sentence below this one and delete everything else.</a:t>
            </a:r>
            <a:r>
              <a:rPr lang="en-US" sz="1800">
                <a:solidFill>
                  <a:srgbClr val="000000"/>
                </a:solidFill>
                <a:effectLst/>
                <a:latin typeface="Avenir Next Medium" panose="020B0503020202020204" pitchFamily="34" charset="0"/>
              </a:rPr>
              <a:t>​</a:t>
            </a:r>
          </a:p>
          <a:p>
            <a:pPr marL="0" indent="0" algn="l" rtl="0" fontAlgn="base">
              <a:buNone/>
            </a:pPr>
            <a:r>
              <a:rPr lang="en-US" sz="1800" u="none" strike="noStrike">
                <a:effectLst/>
                <a:latin typeface="Avenir Next Medium" panose="020B0503020202020204" pitchFamily="34" charset="0"/>
              </a:rPr>
              <a:t>I have no actual or potential conflict of interest in relation to this presentation</a:t>
            </a:r>
            <a:r>
              <a:rPr lang="en-US" sz="1800">
                <a:effectLst/>
                <a:latin typeface="Avenir Next Medium" panose="020B0503020202020204" pitchFamily="34" charset="0"/>
              </a:rPr>
              <a:t>​</a:t>
            </a:r>
          </a:p>
          <a:p>
            <a:pPr marL="0" indent="0" algn="l" rtl="0" fontAlgn="base">
              <a:buNone/>
            </a:pPr>
            <a:r>
              <a:rPr lang="en-US" sz="1800" u="none" strike="noStrike">
                <a:solidFill>
                  <a:srgbClr val="FF0000"/>
                </a:solidFill>
                <a:effectLst/>
                <a:latin typeface="Avenir Next Medium" panose="020B0503020202020204" pitchFamily="34" charset="0"/>
              </a:rPr>
              <a:t>If you have financial relationships to disclose list where appropriate below and delete everything else, including this sentence.</a:t>
            </a:r>
            <a:r>
              <a:rPr lang="en-US" sz="1800">
                <a:solidFill>
                  <a:srgbClr val="000000"/>
                </a:solidFill>
                <a:effectLst/>
                <a:latin typeface="Avenir Next Medium" panose="020B0503020202020204" pitchFamily="34" charset="0"/>
              </a:rPr>
              <a:t>​</a:t>
            </a:r>
            <a:endParaRPr lang="en-US" sz="1800">
              <a:effectLst/>
              <a:latin typeface="Avenir Next Medium" panose="020B050302020202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u="none" strike="noStrike">
                <a:effectLst/>
                <a:latin typeface="Avenir Next Medium" panose="020B0503020202020204" pitchFamily="34" charset="0"/>
              </a:rPr>
              <a:t>Grant/Research Support: List all companies or emit for no disclosure.</a:t>
            </a:r>
            <a:r>
              <a:rPr lang="en-US" sz="1800">
                <a:effectLst/>
                <a:latin typeface="Avenir Next Medium" panose="020B0503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u="none" strike="noStrike">
                <a:effectLst/>
                <a:latin typeface="Avenir Next Medium" panose="020B0503020202020204" pitchFamily="34" charset="0"/>
              </a:rPr>
              <a:t>Speaker’s Bureau: List all companies or emit for no disclosure.</a:t>
            </a:r>
            <a:r>
              <a:rPr lang="en-US" sz="1800">
                <a:effectLst/>
                <a:latin typeface="Avenir Next Medium" panose="020B0503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u="none" strike="noStrike">
                <a:effectLst/>
                <a:latin typeface="Avenir Next Medium" panose="020B0503020202020204" pitchFamily="34" charset="0"/>
              </a:rPr>
              <a:t>Consultant: List all companies or emit for no disclosure.</a:t>
            </a:r>
            <a:r>
              <a:rPr lang="en-US" sz="1800">
                <a:effectLst/>
                <a:latin typeface="Avenir Next Medium" panose="020B0503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u="none" strike="noStrike">
                <a:effectLst/>
                <a:latin typeface="Avenir Next Medium" panose="020B0503020202020204" pitchFamily="34" charset="0"/>
              </a:rPr>
              <a:t>Major Shareholder: List all companies or emit for no disclosure.</a:t>
            </a:r>
            <a:r>
              <a:rPr lang="en-US" sz="1800">
                <a:effectLst/>
                <a:latin typeface="Avenir Next Medium" panose="020B0503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u="none" strike="noStrike">
                <a:effectLst/>
                <a:latin typeface="Avenir Next Medium" panose="020B0503020202020204" pitchFamily="34" charset="0"/>
              </a:rPr>
              <a:t>Other: List all companies or emit for no disclosure.</a:t>
            </a:r>
            <a:r>
              <a:rPr lang="en-US" sz="1800">
                <a:effectLst/>
                <a:latin typeface="Avenir Next Medium" panose="020B0503020202020204" pitchFamily="34" charset="0"/>
              </a:rPr>
              <a:t>​</a:t>
            </a:r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4B802D23-C05B-9912-37C5-A2EE27324E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40"/>
          <a:stretch/>
        </p:blipFill>
        <p:spPr>
          <a:xfrm>
            <a:off x="8650111" y="4996434"/>
            <a:ext cx="3541889" cy="18615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031A68-56FC-2D6B-2C1A-B44E3E97D2D6}"/>
              </a:ext>
            </a:extLst>
          </p:cNvPr>
          <p:cNvSpPr txBox="1"/>
          <p:nvPr/>
        </p:nvSpPr>
        <p:spPr>
          <a:xfrm>
            <a:off x="10600266" y="180459"/>
            <a:ext cx="178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2A3F9A"/>
                </a:solidFill>
                <a:latin typeface="Avenir Next" panose="020B0503020202020204" pitchFamily="34" charset="0"/>
              </a:rPr>
              <a:t>#ASCRS25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CB7042-EDE3-AFFE-CF2A-2FBBD76325F1}"/>
              </a:ext>
            </a:extLst>
          </p:cNvPr>
          <p:cNvSpPr txBox="1"/>
          <p:nvPr/>
        </p:nvSpPr>
        <p:spPr>
          <a:xfrm>
            <a:off x="500862" y="5388570"/>
            <a:ext cx="5595138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l" rtl="0" fontAlgn="base"/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REQUIRED SLIDE FOR ALL SPEAKERS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Speakers must also verbally state what is on the slide. 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Delete this text box once you are done creating this slide. 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0844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AAEA9-5D5C-D226-6CE8-A5ADB87CA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none" strike="noStrike">
                <a:solidFill>
                  <a:srgbClr val="2A3F9A"/>
                </a:solidFill>
                <a:effectLst/>
                <a:latin typeface="Avenir Next" panose="020B0503020202020204" pitchFamily="34" charset="0"/>
              </a:rPr>
              <a:t>Off-Label Use Disclosures</a:t>
            </a:r>
            <a:r>
              <a:rPr lang="en-US" b="1">
                <a:solidFill>
                  <a:srgbClr val="2A3F9A"/>
                </a:solidFill>
                <a:effectLst/>
                <a:latin typeface="Avenir Next" panose="020B0503020202020204" pitchFamily="34" charset="0"/>
              </a:rPr>
              <a:t>​</a:t>
            </a:r>
            <a:endParaRPr lang="en-US" b="1">
              <a:solidFill>
                <a:srgbClr val="2A3F9A"/>
              </a:solidFill>
              <a:latin typeface="Avenir Next" panose="020B05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F78B8-3819-55CD-B5A4-FBB82C3EE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 fontAlgn="base">
              <a:buNone/>
            </a:pPr>
            <a:r>
              <a:rPr lang="en-US" sz="1800" u="none" strike="noStrike">
                <a:solidFill>
                  <a:srgbClr val="FF0000"/>
                </a:solidFill>
                <a:effectLst/>
                <a:latin typeface="Avenir Next Medium" panose="020B0503020202020204" pitchFamily="34" charset="0"/>
              </a:rPr>
              <a:t>If you will be discussing off-label uses of any product, procedure, or equipment, list is on this slide. Delete everything in red.</a:t>
            </a:r>
            <a:r>
              <a:rPr lang="en-US" sz="1800">
                <a:solidFill>
                  <a:srgbClr val="000000"/>
                </a:solidFill>
                <a:effectLst/>
                <a:latin typeface="Avenir Next Medium" panose="020B0503020202020204" pitchFamily="34" charset="0"/>
              </a:rPr>
              <a:t>​</a:t>
            </a:r>
            <a:endParaRPr lang="en-US" sz="1800">
              <a:effectLst/>
              <a:latin typeface="Avenir Next Medium" panose="020B0503020202020204" pitchFamily="34" charset="0"/>
            </a:endParaRPr>
          </a:p>
          <a:p>
            <a:pPr marL="0" indent="0" algn="l" rtl="0" fontAlgn="base">
              <a:buNone/>
            </a:pPr>
            <a:r>
              <a:rPr lang="en-US" sz="1800" u="none" strike="noStrike">
                <a:effectLst/>
                <a:latin typeface="Avenir Next Medium" panose="020B0503020202020204" pitchFamily="34" charset="0"/>
              </a:rPr>
              <a:t>I will be discussing “off-label</a:t>
            </a:r>
            <a:r>
              <a:rPr lang="en-US" sz="1800">
                <a:latin typeface="Avenir Next Medium" panose="020B0503020202020204" pitchFamily="34" charset="0"/>
              </a:rPr>
              <a:t>”</a:t>
            </a:r>
            <a:r>
              <a:rPr lang="en-US" sz="1800" u="none" strike="noStrike">
                <a:effectLst/>
                <a:latin typeface="Avenir Next Medium" panose="020B0503020202020204" pitchFamily="34" charset="0"/>
              </a:rPr>
              <a:t> uses of the following:</a:t>
            </a:r>
            <a:r>
              <a:rPr lang="en-US" sz="1800">
                <a:effectLst/>
                <a:latin typeface="Avenir Next Medium" panose="020B0503020202020204" pitchFamily="34" charset="0"/>
              </a:rPr>
              <a:t>​</a:t>
            </a: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sz="1800" u="none" strike="noStrike">
                <a:effectLst/>
                <a:latin typeface="Avenir Next Medium" panose="020B0503020202020204" pitchFamily="34" charset="0"/>
              </a:rPr>
              <a:t>List medications, devices, procedures where off-label discussion will take place</a:t>
            </a:r>
            <a:endParaRPr lang="en-US" sz="1800">
              <a:effectLst/>
              <a:latin typeface="Avenir Next Medium" panose="020B0503020202020204" pitchFamily="34" charset="0"/>
            </a:endParaRPr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4B802D23-C05B-9912-37C5-A2EE27324E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40"/>
          <a:stretch/>
        </p:blipFill>
        <p:spPr>
          <a:xfrm>
            <a:off x="8650111" y="4996434"/>
            <a:ext cx="3541889" cy="18615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031A68-56FC-2D6B-2C1A-B44E3E97D2D6}"/>
              </a:ext>
            </a:extLst>
          </p:cNvPr>
          <p:cNvSpPr txBox="1"/>
          <p:nvPr/>
        </p:nvSpPr>
        <p:spPr>
          <a:xfrm>
            <a:off x="10600266" y="180459"/>
            <a:ext cx="178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2A3F9A"/>
                </a:solidFill>
                <a:latin typeface="Avenir Next" panose="020B0503020202020204" pitchFamily="34" charset="0"/>
              </a:rPr>
              <a:t>#ASCRS25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9C271D-7C8F-9878-7B6B-A33B6D0BC92F}"/>
              </a:ext>
            </a:extLst>
          </p:cNvPr>
          <p:cNvSpPr txBox="1"/>
          <p:nvPr/>
        </p:nvSpPr>
        <p:spPr>
          <a:xfrm>
            <a:off x="1061156" y="4097867"/>
            <a:ext cx="5944762" cy="1477328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l" rtl="0" fontAlgn="base"/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REQUIRED SLIDE FOR ANYONE DISCUSSING OFF-LABEL USE OF PRODUCTS, EQUIPMENT, OR PROCEDURES.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Speakers must also verbally state what is on the slide. 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Delete this text box once you are done creating this slide. </a:t>
            </a:r>
            <a:r>
              <a:rPr lang="en-US" sz="1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l" rtl="0" fontAlgn="base"/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Delete the slide if you will not be discussing off-label topics.</a:t>
            </a:r>
            <a:endParaRPr lang="en-US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7867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AAEA9-5D5C-D226-6CE8-A5ADB87CA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none" strike="noStrike">
                <a:solidFill>
                  <a:srgbClr val="2A3F9A"/>
                </a:solidFill>
                <a:effectLst/>
                <a:latin typeface="Avenir Next" panose="020B0503020202020204" pitchFamily="34" charset="0"/>
              </a:rPr>
              <a:t>Insert Slide Title</a:t>
            </a:r>
            <a:endParaRPr lang="en-US" b="1">
              <a:solidFill>
                <a:srgbClr val="2A3F9A"/>
              </a:solidFill>
              <a:latin typeface="Avenir Next" panose="020B0503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F78B8-3819-55CD-B5A4-FBB82C3EEB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 rtl="0" fontAlgn="base">
              <a:buNone/>
            </a:pPr>
            <a:r>
              <a:rPr lang="en-US" sz="1800" u="none" strike="noStrike">
                <a:effectLst/>
                <a:latin typeface="Avenir Next Medium" panose="020B0503020202020204" pitchFamily="34" charset="0"/>
              </a:rPr>
              <a:t>Sample Text</a:t>
            </a:r>
          </a:p>
          <a:p>
            <a:pPr marL="0" indent="0" algn="l" rtl="0" fontAlgn="base">
              <a:buNone/>
            </a:pPr>
            <a:endParaRPr lang="en-US" sz="1800">
              <a:latin typeface="Avenir Next Medium" panose="020B0503020202020204" pitchFamily="34" charset="0"/>
            </a:endParaRPr>
          </a:p>
          <a:p>
            <a:pPr fontAlgn="base"/>
            <a:r>
              <a:rPr lang="en-US" sz="1800">
                <a:effectLst/>
                <a:latin typeface="Avenir Next Medium" panose="020B0503020202020204" pitchFamily="34" charset="0"/>
              </a:rPr>
              <a:t>Sample</a:t>
            </a:r>
          </a:p>
          <a:p>
            <a:pPr fontAlgn="base"/>
            <a:r>
              <a:rPr lang="en-US" sz="1800">
                <a:latin typeface="Avenir Next Medium" panose="020B0503020202020204" pitchFamily="34" charset="0"/>
              </a:rPr>
              <a:t>Sample</a:t>
            </a:r>
          </a:p>
          <a:p>
            <a:pPr fontAlgn="base"/>
            <a:r>
              <a:rPr lang="en-US" sz="1800">
                <a:effectLst/>
                <a:latin typeface="Avenir Next Medium" panose="020B0503020202020204" pitchFamily="34" charset="0"/>
              </a:rPr>
              <a:t>Sample</a:t>
            </a:r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4B802D23-C05B-9912-37C5-A2EE27324E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40"/>
          <a:stretch/>
        </p:blipFill>
        <p:spPr>
          <a:xfrm>
            <a:off x="8650111" y="4996434"/>
            <a:ext cx="3541889" cy="18615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031A68-56FC-2D6B-2C1A-B44E3E97D2D6}"/>
              </a:ext>
            </a:extLst>
          </p:cNvPr>
          <p:cNvSpPr txBox="1"/>
          <p:nvPr/>
        </p:nvSpPr>
        <p:spPr>
          <a:xfrm>
            <a:off x="10600266" y="180459"/>
            <a:ext cx="178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2A3F9A"/>
                </a:solidFill>
                <a:latin typeface="Avenir Next" panose="020B0503020202020204" pitchFamily="34" charset="0"/>
              </a:rPr>
              <a:t>#ASCRS25</a:t>
            </a:r>
          </a:p>
        </p:txBody>
      </p:sp>
    </p:spTree>
    <p:extLst>
      <p:ext uri="{BB962C8B-B14F-4D97-AF65-F5344CB8AC3E}">
        <p14:creationId xmlns:p14="http://schemas.microsoft.com/office/powerpoint/2010/main" val="1538474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AAEA9-5D5C-D226-6CE8-A5ADB87CA3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4948"/>
            <a:ext cx="10515600" cy="1325563"/>
          </a:xfrm>
        </p:spPr>
        <p:txBody>
          <a:bodyPr>
            <a:normAutofit/>
          </a:bodyPr>
          <a:lstStyle/>
          <a:p>
            <a:r>
              <a:rPr lang="en-US" b="1" u="none" strike="noStrike">
                <a:solidFill>
                  <a:srgbClr val="2A3F9A"/>
                </a:solidFill>
                <a:effectLst/>
                <a:latin typeface="Avenir Next" panose="020B0503020202020204" pitchFamily="34" charset="0"/>
              </a:rPr>
              <a:t>ADD A QUOTE FOCUSED ON A KEY TAKEAWAY.</a:t>
            </a:r>
            <a:endParaRPr lang="en-US" b="1">
              <a:solidFill>
                <a:srgbClr val="2A3F9A"/>
              </a:solidFill>
              <a:latin typeface="Avenir Next" panose="020B0503020202020204" pitchFamily="34" charset="0"/>
            </a:endParaRPr>
          </a:p>
        </p:txBody>
      </p:sp>
      <p:pic>
        <p:nvPicPr>
          <p:cNvPr id="5" name="Picture 4" descr="A close-up of a logo&#10;&#10;Description automatically generated">
            <a:extLst>
              <a:ext uri="{FF2B5EF4-FFF2-40B4-BE49-F238E27FC236}">
                <a16:creationId xmlns:a16="http://schemas.microsoft.com/office/drawing/2014/main" id="{4B802D23-C05B-9912-37C5-A2EE27324E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140"/>
          <a:stretch/>
        </p:blipFill>
        <p:spPr>
          <a:xfrm>
            <a:off x="8650111" y="4996434"/>
            <a:ext cx="3541889" cy="18615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4031A68-56FC-2D6B-2C1A-B44E3E97D2D6}"/>
              </a:ext>
            </a:extLst>
          </p:cNvPr>
          <p:cNvSpPr txBox="1"/>
          <p:nvPr/>
        </p:nvSpPr>
        <p:spPr>
          <a:xfrm>
            <a:off x="10600266" y="180459"/>
            <a:ext cx="1783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2A3F9A"/>
                </a:solidFill>
                <a:latin typeface="Avenir Next" panose="020B0503020202020204" pitchFamily="34" charset="0"/>
              </a:rPr>
              <a:t>#ASCRS25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1810DA6-37AB-D57B-CEE8-AE2B16B91A85}"/>
              </a:ext>
            </a:extLst>
          </p:cNvPr>
          <p:cNvSpPr txBox="1">
            <a:spLocks/>
          </p:cNvSpPr>
          <p:nvPr/>
        </p:nvSpPr>
        <p:spPr>
          <a:xfrm>
            <a:off x="838200" y="1508124"/>
            <a:ext cx="12460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0" b="1">
                <a:solidFill>
                  <a:srgbClr val="F69427"/>
                </a:solidFill>
                <a:latin typeface="Gotham Book" pitchFamily="2" charset="0"/>
                <a:cs typeface="Gotham Book" pitchFamily="2" charset="0"/>
              </a:rPr>
              <a:t>“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719B944D-BD3D-E5DD-B61B-C74668C3A953}"/>
              </a:ext>
            </a:extLst>
          </p:cNvPr>
          <p:cNvSpPr txBox="1">
            <a:spLocks/>
          </p:cNvSpPr>
          <p:nvPr/>
        </p:nvSpPr>
        <p:spPr>
          <a:xfrm>
            <a:off x="7203142" y="4843835"/>
            <a:ext cx="12460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0" b="1">
                <a:solidFill>
                  <a:srgbClr val="F69427"/>
                </a:solidFill>
                <a:latin typeface="Gotham Book" pitchFamily="2" charset="0"/>
                <a:cs typeface="Gotham Book" pitchFamily="2" charset="0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415290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9CA9745796334FA1EFA25A83B9A8F5" ma:contentTypeVersion="18" ma:contentTypeDescription="Create a new document." ma:contentTypeScope="" ma:versionID="f0f40fb140051f63b037a5c68639c1dc">
  <xsd:schema xmlns:xsd="http://www.w3.org/2001/XMLSchema" xmlns:xs="http://www.w3.org/2001/XMLSchema" xmlns:p="http://schemas.microsoft.com/office/2006/metadata/properties" xmlns:ns2="a4ec6c40-ca83-4fd8-bb8e-97aaa521c018" xmlns:ns3="f1197902-8556-49cb-a1da-678d2ac1c64d" targetNamespace="http://schemas.microsoft.com/office/2006/metadata/properties" ma:root="true" ma:fieldsID="711eab41a669000a56222b55fc2f46b5" ns2:_="" ns3:_="">
    <xsd:import namespace="a4ec6c40-ca83-4fd8-bb8e-97aaa521c018"/>
    <xsd:import namespace="f1197902-8556-49cb-a1da-678d2ac1c64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ec6c40-ca83-4fd8-bb8e-97aaa521c0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befdfdd5-2f41-48c9-b6e0-b450b5f5a9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1197902-8556-49cb-a1da-678d2ac1c64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b6375ae4-19fc-434c-a443-8e12095c46b6}" ma:internalName="TaxCatchAll" ma:showField="CatchAllData" ma:web="f1197902-8556-49cb-a1da-678d2ac1c64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D747810-7E94-4573-849C-3A0CAFF14D60}">
  <ds:schemaRefs>
    <ds:schemaRef ds:uri="a4ec6c40-ca83-4fd8-bb8e-97aaa521c018"/>
    <ds:schemaRef ds:uri="f1197902-8556-49cb-a1da-678d2ac1c64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886EFDC6-2849-48FC-BEAD-0647EA16714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6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Financial Disclosures</vt:lpstr>
      <vt:lpstr>Off-Label Use Disclosures​</vt:lpstr>
      <vt:lpstr>Insert Slide Title</vt:lpstr>
      <vt:lpstr>ADD A QUOTE FOCUSED ON A KEY TAKEAWAY.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Csuy</dc:creator>
  <cp:revision>1</cp:revision>
  <dcterms:created xsi:type="dcterms:W3CDTF">2024-08-29T16:58:44Z</dcterms:created>
  <dcterms:modified xsi:type="dcterms:W3CDTF">2024-09-09T20:01:22Z</dcterms:modified>
</cp:coreProperties>
</file>