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8" r:id="rId6"/>
    <p:sldId id="257" r:id="rId7"/>
    <p:sldId id="259" r:id="rId8"/>
    <p:sldId id="260" r:id="rId9"/>
    <p:sldId id="261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A4D2"/>
    <a:srgbClr val="F8A719"/>
    <a:srgbClr val="F69427"/>
    <a:srgbClr val="2A3F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D1C426-E62D-D06C-13EA-4B2B412ABA51}" v="18" dt="2025-10-16T14:41:15.695"/>
    <p1510:client id="{E1E21FE8-43CD-374D-8999-540CC56B8A7F}" v="1" dt="2025-10-14T16:26:50.4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/>
    <p:restoredTop sz="94730"/>
  </p:normalViewPr>
  <p:slideViewPr>
    <p:cSldViewPr snapToGrid="0">
      <p:cViewPr varScale="1">
        <p:scale>
          <a:sx n="119" d="100"/>
          <a:sy n="119" d="100"/>
        </p:scale>
        <p:origin x="4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4.xml" Id="rId8" /><Relationship Type="http://schemas.openxmlformats.org/officeDocument/2006/relationships/viewProps" Target="viewProps.xml" Id="rId13" /><Relationship Type="http://schemas.openxmlformats.org/officeDocument/2006/relationships/customXml" Target="../customXml/item3.xml" Id="rId3" /><Relationship Type="http://schemas.openxmlformats.org/officeDocument/2006/relationships/slide" Target="slides/slide3.xml" Id="rId7" /><Relationship Type="http://schemas.openxmlformats.org/officeDocument/2006/relationships/presProps" Target="presProps.xml" Id="rId12" /><Relationship Type="http://schemas.microsoft.com/office/2015/10/relationships/revisionInfo" Target="revisionInfo.xml" Id="rId17" /><Relationship Type="http://schemas.openxmlformats.org/officeDocument/2006/relationships/customXml" Target="../customXml/item2.xml" Id="rId2" /><Relationship Type="http://schemas.openxmlformats.org/officeDocument/2006/relationships/customXml" Target="../customXml/item1.xml" Id="rId1" /><Relationship Type="http://schemas.openxmlformats.org/officeDocument/2006/relationships/slide" Target="slides/slide2.xml" Id="rId6" /><Relationship Type="http://schemas.openxmlformats.org/officeDocument/2006/relationships/slide" Target="slides/slide7.xml" Id="rId11" /><Relationship Type="http://schemas.openxmlformats.org/officeDocument/2006/relationships/slide" Target="slides/slide1.xml" Id="rId5" /><Relationship Type="http://schemas.openxmlformats.org/officeDocument/2006/relationships/tableStyles" Target="tableStyles.xml" Id="rId15" /><Relationship Type="http://schemas.openxmlformats.org/officeDocument/2006/relationships/slide" Target="slides/slide6.xml" Id="rId10" /><Relationship Type="http://schemas.openxmlformats.org/officeDocument/2006/relationships/slideMaster" Target="slideMasters/slideMaster1.xml" Id="rId4" /><Relationship Type="http://schemas.openxmlformats.org/officeDocument/2006/relationships/slide" Target="slides/slide5.xml" Id="rId9" /><Relationship Type="http://schemas.openxmlformats.org/officeDocument/2006/relationships/theme" Target="theme/theme1.xml" Id="rId14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38D46-3C59-B8DF-6BCC-47460578C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7DBA66-D0A2-9011-56FB-2E5254D03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CAE36-98F6-A6AB-DA62-907F053BE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B6F5-B382-244A-901D-5FEA1A0E2DEB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0C039-8AEE-E624-85A8-63D39E20E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66FEB2-CF33-DDF4-F8D0-F2E1B58F8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21DFC-DD76-9A44-AE61-39970C6EF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812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437BA-C481-B01F-9861-E12FACAD5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17542-6B06-D3ED-57B7-51A4E5486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D43A8-0B03-0F34-525D-D0118E70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B6F5-B382-244A-901D-5FEA1A0E2DEB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86D52-552A-F806-8680-39A03B4DE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7C8E6-6899-3E15-619B-BB8D4A3A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21DFC-DD76-9A44-AE61-39970C6EF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54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7C848-ECBF-9EAF-2447-C8DCB508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EC85E9-9D6E-0CB6-FE92-28CF233D4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BA247-8F1B-3BF9-EE3B-15347923B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B6F5-B382-244A-901D-5FEA1A0E2DEB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D5569-6B94-1208-755A-55B9F0A96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E0FB20-D5EF-42DC-4D7A-56E20AD99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21DFC-DD76-9A44-AE61-39970C6EF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13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AC5D-1C43-3BAB-639B-4EE666951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D755C-F321-2192-DDA7-F30B754EE1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518142-D14D-AF05-3A66-C226970623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EEAA15-D737-B552-C33E-62AD0B528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B6F5-B382-244A-901D-5FEA1A0E2DEB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616BF1-873D-B8DA-2E4C-014E9D7CD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8EFFF8-D77C-5EA6-B149-162948B78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21DFC-DD76-9A44-AE61-39970C6EF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553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5C539-BF2A-DA78-2B0E-2B669F8BD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7B01D5-8B12-331D-A28B-BD3E4C5BD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85651E-423B-BA87-A03F-7C5D1A0713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7177A4-AD07-3F32-52E1-01225FB2AA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A225E2-C584-1356-AB47-BBA355452F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62B3BA-B27C-E8FA-5D45-892475F2B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B6F5-B382-244A-901D-5FEA1A0E2DEB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36890F-9FB2-93BA-2C00-744BC355E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1A43FD-187B-57F2-3127-3799D8E01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21DFC-DD76-9A44-AE61-39970C6EF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563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D52BA-3FAF-6BCB-1D27-429F6DE17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657E79-B961-FFEF-77E0-65EE537C5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B6F5-B382-244A-901D-5FEA1A0E2DEB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7FD7CE-E814-A966-23A2-85ABD5682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D80DBC-F519-851B-C808-E296CBB3C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21DFC-DD76-9A44-AE61-39970C6EF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737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BC8AFC-06FC-A4F0-3B1B-9B9DDCA34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B6F5-B382-244A-901D-5FEA1A0E2DEB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026F8F-E913-BBFD-95E1-A2A755F9D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9DF258-85B6-4F79-0E0D-6ED337F12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21DFC-DD76-9A44-AE61-39970C6EF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604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83F93-7E07-642C-8A6C-094A5C88A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AEDEB-3BF8-FB6B-63B1-CC2FB4451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11B01-78D7-1DCC-5EDF-FDA0312A3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C2D7D8-4668-E096-0129-1531BB749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B6F5-B382-244A-901D-5FEA1A0E2DEB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18FA74-AC0E-F231-512B-3E71FB252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76EC9-4A58-31EE-437D-22BB22A60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21DFC-DD76-9A44-AE61-39970C6EF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656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3359E-7B65-8E81-8FE4-54C018E15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F05853-E606-7451-765A-C0FA7A54A8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5BB3A-554E-7D1D-D6B7-A255AD2D8D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14D643-FC40-9B6A-3537-A5288805E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B6F5-B382-244A-901D-5FEA1A0E2DEB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5954E4-A0D6-CA15-DCD1-C729BA2BF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8D22A-0518-1BB5-4A47-B9E6E3982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21DFC-DD76-9A44-AE61-39970C6EF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23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2639B-44A4-300C-1833-FADEEB3FC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A7F1FB-446D-30EC-4E90-A133044C8C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D5EDDB-CB97-9C04-0744-8B332C8E6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B6F5-B382-244A-901D-5FEA1A0E2DEB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8AE36-F33B-EC70-DB75-EAC8465E0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821BCB-7876-8EB7-568E-064F1EDA1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21DFC-DD76-9A44-AE61-39970C6EF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32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7BE4AF-5C07-9B62-2974-0FFCC4C7D2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AD095A-4318-1FDF-C2C7-55C98FA18F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6E1252-FEDD-CE1A-D8F7-AE955C997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B6F5-B382-244A-901D-5FEA1A0E2DEB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F6B09-87BF-6A26-29B6-CE042E7C8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95FAB-C72B-1F8C-A09F-4B3EF176A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21DFC-DD76-9A44-AE61-39970C6EF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341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E26BC1-A499-4162-0FCE-C3D4AF336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1FBBEE-CB51-D9E7-EDF1-FE2E2A913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AF9DD-68F4-211D-5BE6-0087E21E48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91B6F5-B382-244A-901D-5FEA1A0E2DEB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01660E-7174-5A98-F815-BEACA21D16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44D06-27CC-5FD9-7E6A-3872C078D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D21DFC-DD76-9A44-AE61-39970C6EF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573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43A2853-2378-FC08-2750-C5E2AA7BDACE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0CA4D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90FB21-545B-52C8-94BA-98B9364C5E27}"/>
              </a:ext>
            </a:extLst>
          </p:cNvPr>
          <p:cNvSpPr txBox="1"/>
          <p:nvPr/>
        </p:nvSpPr>
        <p:spPr>
          <a:xfrm>
            <a:off x="6658693" y="363901"/>
            <a:ext cx="51636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Title Here</a:t>
            </a:r>
          </a:p>
        </p:txBody>
      </p:sp>
      <p:pic>
        <p:nvPicPr>
          <p:cNvPr id="5" name="Picture 4" descr="A blue and yellow sign with white text&#10;&#10;Description automatically generated">
            <a:extLst>
              <a:ext uri="{FF2B5EF4-FFF2-40B4-BE49-F238E27FC236}">
                <a16:creationId xmlns:a16="http://schemas.microsoft.com/office/drawing/2014/main" id="{E916363D-EAB7-6382-9422-39E493746F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94" r="1097" b="1277"/>
          <a:stretch>
            <a:fillRect/>
          </a:stretch>
        </p:blipFill>
        <p:spPr>
          <a:xfrm>
            <a:off x="663274" y="720837"/>
            <a:ext cx="5282303" cy="45351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DE974D7-8C9B-BFBD-906D-9FB854D65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19157"/>
            <a:ext cx="6658693" cy="74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45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5C973-3DF6-A130-5894-46661B1DF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4975"/>
            <a:ext cx="10515600" cy="40119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Financial Disclosure Templates are below.</a:t>
            </a:r>
            <a:br>
              <a:rPr lang="en-US" sz="320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Slide #3 is required for all presentations.</a:t>
            </a:r>
            <a:r>
              <a:rPr lang="en-US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en-US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Slide #4 is required if you are discussing off-label uses.</a:t>
            </a:r>
            <a:r>
              <a:rPr lang="en-US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en-US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320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Delete this slide</a:t>
            </a:r>
            <a:r>
              <a:rPr lang="en-US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544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black and yellow rectangular sign with blue text&#10;&#10;Description automatically generated">
            <a:extLst>
              <a:ext uri="{FF2B5EF4-FFF2-40B4-BE49-F238E27FC236}">
                <a16:creationId xmlns:a16="http://schemas.microsoft.com/office/drawing/2014/main" id="{FC5DC2EB-46EE-1DFF-D193-F45F734A4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9054" y="5089110"/>
            <a:ext cx="3184002" cy="17688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4AAEA9-5D5C-D226-6CE8-A5ADB87CA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CA4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Disclosures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F78B8-3819-55CD-B5A4-FBB82C3EEB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 fontAlgn="base">
              <a:buNone/>
            </a:pPr>
            <a:r>
              <a:rPr lang="en-US" sz="180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If you have no disclosures list the sentence below this one and delete everything else.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marL="0" indent="0" algn="l" rtl="0" fontAlgn="base">
              <a:buNone/>
            </a:pPr>
            <a:r>
              <a:rPr lang="en-US" sz="18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 have no actual or potential conflict of interest in relation to this presentation</a:t>
            </a:r>
            <a:r>
              <a:rPr lang="en-US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marL="0" indent="0" algn="l" rtl="0" fontAlgn="base">
              <a:buNone/>
            </a:pPr>
            <a:r>
              <a:rPr lang="en-US" sz="180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If you have financial relationships to disclose list where appropriate below and delete everything else, including this sentence.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endParaRPr lang="en-US" sz="18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Grant/Research Support: List all companies or emit for no disclosure.</a:t>
            </a:r>
            <a:r>
              <a:rPr lang="en-US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Speaker’s Bureau: List all companies or emit for no disclosure.</a:t>
            </a:r>
            <a:r>
              <a:rPr lang="en-US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Consultant: List all companies or emit for no disclosure.</a:t>
            </a:r>
            <a:r>
              <a:rPr lang="en-US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Major Shareholder: List all companies or emit for no disclosure.</a:t>
            </a:r>
            <a:r>
              <a:rPr lang="en-US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Other: List all companies or emit for no disclosure.</a:t>
            </a:r>
            <a:r>
              <a:rPr lang="en-US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031A68-56FC-2D6B-2C1A-B44E3E97D2D6}"/>
              </a:ext>
            </a:extLst>
          </p:cNvPr>
          <p:cNvSpPr txBox="1"/>
          <p:nvPr/>
        </p:nvSpPr>
        <p:spPr>
          <a:xfrm>
            <a:off x="10557933" y="165070"/>
            <a:ext cx="1591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CA4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#ASCRS26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CB7042-EDE3-AFFE-CF2A-2FBBD76325F1}"/>
              </a:ext>
            </a:extLst>
          </p:cNvPr>
          <p:cNvSpPr txBox="1"/>
          <p:nvPr/>
        </p:nvSpPr>
        <p:spPr>
          <a:xfrm>
            <a:off x="530170" y="5091641"/>
            <a:ext cx="5595138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l" rtl="0" fontAlgn="base"/>
            <a:r>
              <a:rPr lang="en-US" sz="160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REQUIRED SLIDE FOR ALL SPEAKERS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algn="l" rtl="0" fontAlgn="base"/>
            <a:r>
              <a:rPr lang="en-US" sz="160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Speakers must also verbally state what is on the slide. 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algn="l" rtl="0" fontAlgn="base"/>
            <a:r>
              <a:rPr lang="en-US" sz="160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Delete this text box once you are done creating this slide. </a:t>
            </a:r>
            <a:endParaRPr lang="en-US" sz="160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Blue text on a white background&#10;&#10;AI-generated content may be incorrect.">
            <a:extLst>
              <a:ext uri="{FF2B5EF4-FFF2-40B4-BE49-F238E27FC236}">
                <a16:creationId xmlns:a16="http://schemas.microsoft.com/office/drawing/2014/main" id="{FDD13AF6-5A89-CAE9-46F3-A33B4DC44E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599" r="1028" b="1643"/>
          <a:stretch>
            <a:fillRect/>
          </a:stretch>
        </p:blipFill>
        <p:spPr>
          <a:xfrm>
            <a:off x="0" y="6168796"/>
            <a:ext cx="6590249" cy="68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084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AAEA9-5D5C-D226-6CE8-A5ADB87CA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none" strike="noStrike" dirty="0">
                <a:solidFill>
                  <a:srgbClr val="0CA4D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Off-Label Use Disclosures</a:t>
            </a:r>
            <a:r>
              <a:rPr lang="en-US" b="1" dirty="0">
                <a:solidFill>
                  <a:srgbClr val="0CA4D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endParaRPr lang="en-US" b="1" dirty="0">
              <a:solidFill>
                <a:srgbClr val="0CA4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F78B8-3819-55CD-B5A4-FBB82C3EEB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 fontAlgn="base">
              <a:buNone/>
            </a:pPr>
            <a:r>
              <a:rPr lang="en-US" sz="180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If you will be discussing off-label uses of any product, procedure, or equipment, list is on this slide. Delete everything in red.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endParaRPr lang="en-US" sz="18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 rtl="0" fontAlgn="base">
              <a:buNone/>
            </a:pPr>
            <a:r>
              <a:rPr lang="en-US" sz="18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 will be discussing “off-label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sz="18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uses of the following:</a:t>
            </a:r>
            <a:r>
              <a:rPr lang="en-US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List medications, devices, procedures where off-label discussion will take place</a:t>
            </a:r>
            <a:endParaRPr lang="en-US" sz="18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9C271D-7C8F-9878-7B6B-A33B6D0BC92F}"/>
              </a:ext>
            </a:extLst>
          </p:cNvPr>
          <p:cNvSpPr txBox="1"/>
          <p:nvPr/>
        </p:nvSpPr>
        <p:spPr>
          <a:xfrm>
            <a:off x="569509" y="4218890"/>
            <a:ext cx="5944762" cy="132343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l" rtl="0" fontAlgn="base"/>
            <a:r>
              <a:rPr lang="en-US" sz="160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REQUIRED SLIDE FOR ANYONE DISCUSSING OFF-LABEL USE OF PRODUCTS, EQUIPMENT, OR PROCEDURES.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algn="l" rtl="0" fontAlgn="base"/>
            <a:r>
              <a:rPr lang="en-US" sz="160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Speakers must also verbally state what is on the slide. 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algn="l" rtl="0" fontAlgn="base"/>
            <a:r>
              <a:rPr lang="en-US" sz="160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Delete this text box once you are done creating this slide. 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algn="l" rtl="0" fontAlgn="base"/>
            <a:r>
              <a:rPr lang="en-US" sz="160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Delete the slide if you will not be discussing off-label topics.</a:t>
            </a:r>
            <a:endParaRPr lang="en-US" sz="160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black and yellow rectangular sign with blue text&#10;&#10;Description automatically generated">
            <a:extLst>
              <a:ext uri="{FF2B5EF4-FFF2-40B4-BE49-F238E27FC236}">
                <a16:creationId xmlns:a16="http://schemas.microsoft.com/office/drawing/2014/main" id="{0F1B7E76-0741-6A34-A30A-90800BD5B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9054" y="5089110"/>
            <a:ext cx="3184002" cy="17688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327743-4EE6-609D-9FC1-7029477EF81D}"/>
              </a:ext>
            </a:extLst>
          </p:cNvPr>
          <p:cNvSpPr txBox="1"/>
          <p:nvPr/>
        </p:nvSpPr>
        <p:spPr>
          <a:xfrm>
            <a:off x="10557933" y="165070"/>
            <a:ext cx="1591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CA4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#ASCRS26</a:t>
            </a:r>
          </a:p>
        </p:txBody>
      </p:sp>
      <p:pic>
        <p:nvPicPr>
          <p:cNvPr id="6" name="Picture 5" descr="Blue text on a white background&#10;&#10;AI-generated content may be incorrect.">
            <a:extLst>
              <a:ext uri="{FF2B5EF4-FFF2-40B4-BE49-F238E27FC236}">
                <a16:creationId xmlns:a16="http://schemas.microsoft.com/office/drawing/2014/main" id="{2B375D5D-5249-DD58-A41C-D845BF6618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599" r="1028" b="1643"/>
          <a:stretch>
            <a:fillRect/>
          </a:stretch>
        </p:blipFill>
        <p:spPr>
          <a:xfrm>
            <a:off x="0" y="6168796"/>
            <a:ext cx="6590249" cy="68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867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5C973-3DF6-A130-5894-46661B1DF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6041"/>
            <a:ext cx="10515600" cy="40009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The following are blank templates for you to use.</a:t>
            </a:r>
            <a:br>
              <a:rPr lang="en-US" sz="320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en-US" sz="320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They include sample text.</a:t>
            </a:r>
          </a:p>
          <a:p>
            <a:pPr marL="0" indent="0" algn="ctr">
              <a:buNone/>
            </a:pP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320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Delete this slide and add your presentation to the following templates.</a:t>
            </a:r>
            <a:r>
              <a:rPr lang="en-US" sz="3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​</a:t>
            </a:r>
            <a:endParaRPr lang="en-US" sz="3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555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AAEA9-5D5C-D226-6CE8-A5ADB87CA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4868"/>
            <a:ext cx="10515600" cy="1325563"/>
          </a:xfrm>
        </p:spPr>
        <p:txBody>
          <a:bodyPr>
            <a:normAutofit/>
          </a:bodyPr>
          <a:lstStyle/>
          <a:p>
            <a:r>
              <a:rPr lang="en-US" b="1" u="none" strike="noStrike" dirty="0">
                <a:solidFill>
                  <a:srgbClr val="0CA4D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Insert Slide Title</a:t>
            </a:r>
            <a:endParaRPr lang="en-US" b="1" dirty="0">
              <a:solidFill>
                <a:srgbClr val="0CA4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F78B8-3819-55CD-B5A4-FBB82C3EE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5368"/>
            <a:ext cx="10515600" cy="4351338"/>
          </a:xfrm>
        </p:spPr>
        <p:txBody>
          <a:bodyPr>
            <a:normAutofit/>
          </a:bodyPr>
          <a:lstStyle/>
          <a:p>
            <a:pPr marL="0" indent="0" algn="l" rtl="0" fontAlgn="base">
              <a:buNone/>
            </a:pPr>
            <a:r>
              <a:rPr lang="en-US" sz="18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  <a:p>
            <a:pPr marL="0" indent="0" algn="l" rtl="0" fontAlgn="base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US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</a:p>
          <a:p>
            <a:pPr fontAlgn="base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</a:p>
          <a:p>
            <a:pPr fontAlgn="base"/>
            <a:r>
              <a:rPr lang="en-US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</a:p>
        </p:txBody>
      </p:sp>
      <p:pic>
        <p:nvPicPr>
          <p:cNvPr id="4" name="Picture 3" descr="A black and yellow rectangular sign with blue text&#10;&#10;Description automatically generated">
            <a:extLst>
              <a:ext uri="{FF2B5EF4-FFF2-40B4-BE49-F238E27FC236}">
                <a16:creationId xmlns:a16="http://schemas.microsoft.com/office/drawing/2014/main" id="{66230C4E-BFF8-867E-73A2-4C855FD849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9054" y="5089110"/>
            <a:ext cx="3184002" cy="17688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95485C-46EB-8766-A608-979C66CD71CE}"/>
              </a:ext>
            </a:extLst>
          </p:cNvPr>
          <p:cNvSpPr txBox="1"/>
          <p:nvPr/>
        </p:nvSpPr>
        <p:spPr>
          <a:xfrm>
            <a:off x="10557933" y="284813"/>
            <a:ext cx="1591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CA4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#ASCRS26</a:t>
            </a:r>
          </a:p>
        </p:txBody>
      </p:sp>
      <p:pic>
        <p:nvPicPr>
          <p:cNvPr id="6" name="Picture 5" descr="Blue text on a white background&#10;&#10;AI-generated content may be incorrect.">
            <a:extLst>
              <a:ext uri="{FF2B5EF4-FFF2-40B4-BE49-F238E27FC236}">
                <a16:creationId xmlns:a16="http://schemas.microsoft.com/office/drawing/2014/main" id="{6CCD6867-37C0-30F9-B78C-15190B8389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599" r="1028" b="1643"/>
          <a:stretch>
            <a:fillRect/>
          </a:stretch>
        </p:blipFill>
        <p:spPr>
          <a:xfrm>
            <a:off x="0" y="6168796"/>
            <a:ext cx="6590249" cy="68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47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21DEB71-69A5-EA0F-A540-820D34299535}"/>
              </a:ext>
            </a:extLst>
          </p:cNvPr>
          <p:cNvSpPr/>
          <p:nvPr/>
        </p:nvSpPr>
        <p:spPr>
          <a:xfrm>
            <a:off x="5900058" y="1768890"/>
            <a:ext cx="5968798" cy="3185283"/>
          </a:xfrm>
          <a:prstGeom prst="rect">
            <a:avLst/>
          </a:prstGeom>
          <a:solidFill>
            <a:srgbClr val="0CA4D2"/>
          </a:solidFill>
          <a:ln w="76200">
            <a:solidFill>
              <a:srgbClr val="F8A7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7A8044-0D34-AA59-BEF0-FE8E10078DE8}"/>
              </a:ext>
            </a:extLst>
          </p:cNvPr>
          <p:cNvSpPr txBox="1"/>
          <p:nvPr/>
        </p:nvSpPr>
        <p:spPr>
          <a:xfrm>
            <a:off x="6270767" y="2484368"/>
            <a:ext cx="52273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“Lorem ipsum dolor sit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amet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con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sectetuer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elit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sed.”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7F310AA-C205-7266-52EC-3B16BAC69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4868"/>
            <a:ext cx="10515600" cy="1325563"/>
          </a:xfrm>
        </p:spPr>
        <p:txBody>
          <a:bodyPr>
            <a:normAutofit/>
          </a:bodyPr>
          <a:lstStyle/>
          <a:p>
            <a:r>
              <a:rPr lang="en-US" b="1" u="none" strike="noStrike" dirty="0">
                <a:solidFill>
                  <a:srgbClr val="0CA4D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Insert Slide Title</a:t>
            </a:r>
            <a:endParaRPr lang="en-US" b="1" dirty="0">
              <a:solidFill>
                <a:srgbClr val="0CA4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 descr="A black and yellow rectangular sign with blue text&#10;&#10;Description automatically generated">
            <a:extLst>
              <a:ext uri="{FF2B5EF4-FFF2-40B4-BE49-F238E27FC236}">
                <a16:creationId xmlns:a16="http://schemas.microsoft.com/office/drawing/2014/main" id="{2C5F2DFA-121D-8CC2-91C2-36049E879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9054" y="5089110"/>
            <a:ext cx="3184002" cy="17688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B6CE5AF-44C4-6453-4D36-885066CAF576}"/>
              </a:ext>
            </a:extLst>
          </p:cNvPr>
          <p:cNvSpPr txBox="1"/>
          <p:nvPr/>
        </p:nvSpPr>
        <p:spPr>
          <a:xfrm>
            <a:off x="10557933" y="284813"/>
            <a:ext cx="1591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CA4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#ASCRS26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8E4EA2A-30A1-9675-6A37-7D457D5297BA}"/>
              </a:ext>
            </a:extLst>
          </p:cNvPr>
          <p:cNvSpPr txBox="1">
            <a:spLocks/>
          </p:cNvSpPr>
          <p:nvPr/>
        </p:nvSpPr>
        <p:spPr>
          <a:xfrm>
            <a:off x="838200" y="1945368"/>
            <a:ext cx="45841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Font typeface="Arial" panose="020B0604020202020204" pitchFamily="34" charset="0"/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Sample Text</a:t>
            </a:r>
          </a:p>
          <a:p>
            <a:pPr marL="0" indent="0" fontAlgn="base">
              <a:buFont typeface="Arial" panose="020B0604020202020204" pitchFamily="34" charset="0"/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</a:p>
          <a:p>
            <a:pPr fontAlgn="base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</a:p>
          <a:p>
            <a:pPr fontAlgn="base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</a:p>
        </p:txBody>
      </p:sp>
    </p:spTree>
    <p:extLst>
      <p:ext uri="{BB962C8B-B14F-4D97-AF65-F5344CB8AC3E}">
        <p14:creationId xmlns:p14="http://schemas.microsoft.com/office/powerpoint/2010/main" val="3434601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9CA9745796334FA1EFA25A83B9A8F5" ma:contentTypeVersion="19" ma:contentTypeDescription="Create a new document." ma:contentTypeScope="" ma:versionID="f8db59e76fecbcc3c07669733ec7f43e">
  <xsd:schema xmlns:xsd="http://www.w3.org/2001/XMLSchema" xmlns:xs="http://www.w3.org/2001/XMLSchema" xmlns:p="http://schemas.microsoft.com/office/2006/metadata/properties" xmlns:ns2="a4ec6c40-ca83-4fd8-bb8e-97aaa521c018" xmlns:ns3="f1197902-8556-49cb-a1da-678d2ac1c64d" targetNamespace="http://schemas.microsoft.com/office/2006/metadata/properties" ma:root="true" ma:fieldsID="134030c5720419eb896941eb629d3fa7" ns2:_="" ns3:_="">
    <xsd:import namespace="a4ec6c40-ca83-4fd8-bb8e-97aaa521c018"/>
    <xsd:import namespace="f1197902-8556-49cb-a1da-678d2ac1c6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ec6c40-ca83-4fd8-bb8e-97aaa521c0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efdfdd5-2f41-48c9-b6e0-b450b5f5a9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197902-8556-49cb-a1da-678d2ac1c64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6375ae4-19fc-434c-a443-8e12095c46b6}" ma:internalName="TaxCatchAll" ma:showField="CatchAllData" ma:web="f1197902-8556-49cb-a1da-678d2ac1c6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ec6c40-ca83-4fd8-bb8e-97aaa521c018">
      <Terms xmlns="http://schemas.microsoft.com/office/infopath/2007/PartnerControls"/>
    </lcf76f155ced4ddcb4097134ff3c332f>
    <TaxCatchAll xmlns="f1197902-8556-49cb-a1da-678d2ac1c64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ACE416-B59A-4420-9C34-E1A07E3D59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ec6c40-ca83-4fd8-bb8e-97aaa521c018"/>
    <ds:schemaRef ds:uri="f1197902-8556-49cb-a1da-678d2ac1c6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B9D6E1-7C96-4059-80BB-C5056896C5C6}">
  <ds:schemaRefs>
    <ds:schemaRef ds:uri="http://purl.org/dc/elements/1.1/"/>
    <ds:schemaRef ds:uri="http://schemas.openxmlformats.org/package/2006/metadata/core-properties"/>
    <ds:schemaRef ds:uri="a4ec6c40-ca83-4fd8-bb8e-97aaa521c018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dcmitype/"/>
    <ds:schemaRef ds:uri="f1197902-8556-49cb-a1da-678d2ac1c64d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86EFDC6-2849-48FC-BEAD-0647EA16714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4718</TotalTime>
  <Words>420</Words>
  <Application>Microsoft Office PowerPoint</Application>
  <PresentationFormat>Widescreen</PresentationFormat>
  <Paragraphs>73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Financial Disclosures</vt:lpstr>
      <vt:lpstr>Off-Label Use Disclosures​</vt:lpstr>
      <vt:lpstr>PowerPoint Presentation</vt:lpstr>
      <vt:lpstr>Insert Slide Title</vt:lpstr>
      <vt:lpstr>Insert Slide Title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Csuy</dc:creator>
  <cp:lastModifiedBy>Emily Csuy</cp:lastModifiedBy>
  <cp:revision>20</cp:revision>
  <dcterms:created xsi:type="dcterms:W3CDTF">2024-08-29T16:58:44Z</dcterms:created>
  <dcterms:modified xsi:type="dcterms:W3CDTF">2025-10-16T14:41:18Z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0x010100109CA9745796334FA1EFA25A83B9A8F5</vt:lpwstr>
  </property>
  <property fmtid="{D5CDD505-2E9C-101B-9397-08002B2CF9AE}" pid="3" name="MediaServiceImageTags">
    <vt:lpwstr/>
  </property>
</Properties>
</file>