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 id="2147483662" r:id="rId5"/>
  </p:sldMasterIdLst>
  <p:notesMasterIdLst>
    <p:notesMasterId r:id="rId18"/>
  </p:notesMasterIdLst>
  <p:handoutMasterIdLst>
    <p:handoutMasterId r:id="rId19"/>
  </p:handoutMasterIdLst>
  <p:sldIdLst>
    <p:sldId id="257" r:id="rId6"/>
    <p:sldId id="269" r:id="rId7"/>
    <p:sldId id="280" r:id="rId8"/>
    <p:sldId id="268" r:id="rId9"/>
    <p:sldId id="274" r:id="rId10"/>
    <p:sldId id="279" r:id="rId11"/>
    <p:sldId id="273" r:id="rId12"/>
    <p:sldId id="275" r:id="rId13"/>
    <p:sldId id="276" r:id="rId14"/>
    <p:sldId id="277" r:id="rId15"/>
    <p:sldId id="278"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0BBEE1-5111-00B9-D7AD-C14DF7AFA3F7}" v="40" dt="2023-10-03T00:43:28.201"/>
    <p1510:client id="{3FAA9D5E-2B65-4D2F-9F9E-5DF51076F74C}" vWet="4" dt="2023-05-22T18:29:03.987"/>
    <p1510:client id="{E7DC5EC9-670C-07D4-1177-96EA42831E34}" v="7" dt="2023-05-22T18:29:04.8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648C459-6E90-404A-98D1-BC4EFEC25D4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EFE8BFE-32A0-ED4C-8F68-0566B59DDB7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56E41D6-19A3-2947-84B5-E548709BE032}" type="datetimeFigureOut">
              <a:rPr lang="en-US" smtClean="0"/>
              <a:t>10/2/2023</a:t>
            </a:fld>
            <a:endParaRPr lang="en-US"/>
          </a:p>
        </p:txBody>
      </p:sp>
      <p:sp>
        <p:nvSpPr>
          <p:cNvPr id="4" name="Footer Placeholder 3">
            <a:extLst>
              <a:ext uri="{FF2B5EF4-FFF2-40B4-BE49-F238E27FC236}">
                <a16:creationId xmlns:a16="http://schemas.microsoft.com/office/drawing/2014/main" id="{A442622B-980A-D043-AA54-D0DAA487A62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CC4E474-8B39-5447-AB95-009048ACA91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F5BC8D8-5F1E-5C4C-8ED5-54B987DF9E83}" type="slidenum">
              <a:rPr lang="en-US" smtClean="0"/>
              <a:t>‹#›</a:t>
            </a:fld>
            <a:endParaRPr lang="en-US"/>
          </a:p>
        </p:txBody>
      </p:sp>
    </p:spTree>
    <p:extLst>
      <p:ext uri="{BB962C8B-B14F-4D97-AF65-F5344CB8AC3E}">
        <p14:creationId xmlns:p14="http://schemas.microsoft.com/office/powerpoint/2010/main" val="17168839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A3F29D-75DE-CF4A-A541-40D79088EBAD}" type="datetimeFigureOut">
              <a:rPr lang="en-US" smtClean="0"/>
              <a:t>10/2/2023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FBADA-2577-EA48-9E9B-15A644FF098D}" type="slidenum">
              <a:rPr lang="en-US" smtClean="0"/>
              <a:t>‹#›</a:t>
            </a:fld>
            <a:endParaRPr lang="en-US"/>
          </a:p>
        </p:txBody>
      </p:sp>
    </p:spTree>
    <p:extLst>
      <p:ext uri="{BB962C8B-B14F-4D97-AF65-F5344CB8AC3E}">
        <p14:creationId xmlns:p14="http://schemas.microsoft.com/office/powerpoint/2010/main" val="3405907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AE079-AEEE-4D44-A849-8F6A938325A1}"/>
              </a:ext>
            </a:extLst>
          </p:cNvPr>
          <p:cNvSpPr>
            <a:spLocks noGrp="1"/>
          </p:cNvSpPr>
          <p:nvPr>
            <p:ph type="ctrTitle" hasCustomPrompt="1"/>
          </p:nvPr>
        </p:nvSpPr>
        <p:spPr>
          <a:xfrm>
            <a:off x="1524000" y="1315720"/>
            <a:ext cx="9144000" cy="2387600"/>
          </a:xfrm>
          <a:prstGeom prst="rect">
            <a:avLst/>
          </a:prstGeom>
        </p:spPr>
        <p:txBody>
          <a:bodyPr anchor="b"/>
          <a:lstStyle>
            <a:lvl1pPr algn="l">
              <a:lnSpc>
                <a:spcPct val="80000"/>
              </a:lnSpc>
              <a:defRPr sz="4800" b="1" i="0" spc="-150">
                <a:solidFill>
                  <a:schemeClr val="bg1"/>
                </a:solidFill>
                <a:latin typeface="Arial" panose="020B0604020202020204" pitchFamily="34" charset="0"/>
                <a:cs typeface="Arial" panose="020B0604020202020204" pitchFamily="34" charset="0"/>
              </a:defRPr>
            </a:lvl1pPr>
          </a:lstStyle>
          <a:p>
            <a:r>
              <a:rPr lang="en-US"/>
              <a:t>Click to edit Master title style </a:t>
            </a:r>
            <a:br>
              <a:rPr lang="en-US"/>
            </a:br>
            <a:r>
              <a:rPr lang="en-US"/>
              <a:t>Presentation Title Here</a:t>
            </a:r>
          </a:p>
        </p:txBody>
      </p:sp>
      <p:sp>
        <p:nvSpPr>
          <p:cNvPr id="3" name="Subtitle 2">
            <a:extLst>
              <a:ext uri="{FF2B5EF4-FFF2-40B4-BE49-F238E27FC236}">
                <a16:creationId xmlns:a16="http://schemas.microsoft.com/office/drawing/2014/main" id="{97CF4DEE-AC95-3546-A668-24C4E9FCEDBB}"/>
              </a:ext>
            </a:extLst>
          </p:cNvPr>
          <p:cNvSpPr>
            <a:spLocks noGrp="1"/>
          </p:cNvSpPr>
          <p:nvPr>
            <p:ph type="subTitle" idx="1"/>
          </p:nvPr>
        </p:nvSpPr>
        <p:spPr>
          <a:xfrm>
            <a:off x="1524000" y="4086423"/>
            <a:ext cx="9144000" cy="1077949"/>
          </a:xfrm>
          <a:prstGeom prst="rect">
            <a:avLst/>
          </a:prstGeom>
        </p:spPr>
        <p:txBody>
          <a:bodyPr/>
          <a:lstStyle>
            <a:lvl1pPr marL="0" indent="0" algn="l">
              <a:lnSpc>
                <a:spcPct val="80000"/>
              </a:lnSpc>
              <a:buNone/>
              <a:defRPr sz="2400" b="0" i="0" spc="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033805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D353E-DDBF-7745-BDCC-FF9594F5060E}"/>
              </a:ext>
            </a:extLst>
          </p:cNvPr>
          <p:cNvSpPr>
            <a:spLocks noGrp="1"/>
          </p:cNvSpPr>
          <p:nvPr>
            <p:ph type="title"/>
          </p:nvPr>
        </p:nvSpPr>
        <p:spPr>
          <a:xfrm>
            <a:off x="839788" y="457200"/>
            <a:ext cx="3932237" cy="1600200"/>
          </a:xfrm>
          <a:prstGeom prst="rect">
            <a:avLst/>
          </a:prstGeo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p>
        </p:txBody>
      </p:sp>
      <p:sp>
        <p:nvSpPr>
          <p:cNvPr id="3" name="Picture Placeholder 2">
            <a:extLst>
              <a:ext uri="{FF2B5EF4-FFF2-40B4-BE49-F238E27FC236}">
                <a16:creationId xmlns:a16="http://schemas.microsoft.com/office/drawing/2014/main" id="{B9C92083-49E2-0A47-B372-A3D84CE8E709}"/>
              </a:ext>
            </a:extLst>
          </p:cNvPr>
          <p:cNvSpPr>
            <a:spLocks noGrp="1"/>
          </p:cNvSpPr>
          <p:nvPr>
            <p:ph type="pic" idx="1"/>
          </p:nvPr>
        </p:nvSpPr>
        <p:spPr>
          <a:xfrm>
            <a:off x="5180012" y="1257300"/>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53CF3E7D-1DBB-0F44-A7EC-E90A6CE47AB1}"/>
              </a:ext>
            </a:extLst>
          </p:cNvPr>
          <p:cNvSpPr>
            <a:spLocks noGrp="1"/>
          </p:cNvSpPr>
          <p:nvPr>
            <p:ph type="body" sz="half" idx="2"/>
          </p:nvPr>
        </p:nvSpPr>
        <p:spPr>
          <a:xfrm>
            <a:off x="839788" y="2057399"/>
            <a:ext cx="3932237" cy="4073525"/>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146420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3936FE6-F47C-2741-B1F7-E6440C916554}"/>
              </a:ext>
            </a:extLst>
          </p:cNvPr>
          <p:cNvSpPr>
            <a:spLocks noGrp="1"/>
          </p:cNvSpPr>
          <p:nvPr>
            <p:ph type="body" sz="quarter" idx="10"/>
          </p:nvPr>
        </p:nvSpPr>
        <p:spPr>
          <a:xfrm>
            <a:off x="765175" y="1997075"/>
            <a:ext cx="10914063" cy="3121025"/>
          </a:xfrm>
          <a:prstGeom prst="rect">
            <a:avLst/>
          </a:prstGeom>
        </p:spPr>
        <p:txBody>
          <a:bodyPr/>
          <a:lstStyle>
            <a:lvl1pPr algn="ctr">
              <a:buNone/>
              <a:defRPr sz="3600">
                <a:latin typeface="Arial" panose="020B0604020202020204" pitchFamily="34" charset="0"/>
                <a:cs typeface="Arial" panose="020B0604020202020204" pitchFamily="34" charset="0"/>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941570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Picture with Captio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83936FE6-F47C-2741-B1F7-E6440C916554}"/>
              </a:ext>
            </a:extLst>
          </p:cNvPr>
          <p:cNvSpPr>
            <a:spLocks noGrp="1"/>
          </p:cNvSpPr>
          <p:nvPr>
            <p:ph type="body" sz="quarter" idx="10" hasCustomPrompt="1"/>
          </p:nvPr>
        </p:nvSpPr>
        <p:spPr>
          <a:xfrm>
            <a:off x="715479" y="2414519"/>
            <a:ext cx="10914063" cy="3121025"/>
          </a:xfrm>
          <a:prstGeom prst="rect">
            <a:avLst/>
          </a:prstGeom>
        </p:spPr>
        <p:txBody>
          <a:bodyPr/>
          <a:lstStyle>
            <a:lvl1pPr algn="l">
              <a:buFont typeface="Arial" panose="020B0604020202020204" pitchFamily="34" charset="0"/>
              <a:buChar char="•"/>
              <a:defRPr sz="1800">
                <a:latin typeface="Arial" panose="020B0604020202020204" pitchFamily="34" charset="0"/>
                <a:cs typeface="Arial" panose="020B0604020202020204" pitchFamily="34" charset="0"/>
              </a:defRPr>
            </a:lvl1pPr>
          </a:lstStyle>
          <a:p>
            <a:pPr lvl="0"/>
            <a:r>
              <a:rPr lang="en-US"/>
              <a:t>Text Here</a:t>
            </a:r>
          </a:p>
          <a:p>
            <a:pPr lvl="0"/>
            <a:r>
              <a:rPr lang="en-US"/>
              <a:t>Text Here</a:t>
            </a:r>
          </a:p>
          <a:p>
            <a:pPr lvl="0"/>
            <a:r>
              <a:rPr lang="en-US"/>
              <a:t>Text Here</a:t>
            </a:r>
          </a:p>
        </p:txBody>
      </p:sp>
      <p:sp>
        <p:nvSpPr>
          <p:cNvPr id="2" name="TextBox 1">
            <a:extLst>
              <a:ext uri="{FF2B5EF4-FFF2-40B4-BE49-F238E27FC236}">
                <a16:creationId xmlns:a16="http://schemas.microsoft.com/office/drawing/2014/main" id="{E886E3A7-6315-5E44-97DB-7BA57D0C8BB4}"/>
              </a:ext>
            </a:extLst>
          </p:cNvPr>
          <p:cNvSpPr txBox="1"/>
          <p:nvPr userDrawn="1"/>
        </p:nvSpPr>
        <p:spPr>
          <a:xfrm>
            <a:off x="715479" y="1540565"/>
            <a:ext cx="10914063" cy="646331"/>
          </a:xfrm>
          <a:prstGeom prst="rect">
            <a:avLst/>
          </a:prstGeom>
          <a:noFill/>
        </p:spPr>
        <p:txBody>
          <a:bodyPr wrap="square" rtlCol="0">
            <a:spAutoFit/>
          </a:bodyPr>
          <a:lstStyle/>
          <a:p>
            <a:r>
              <a:rPr lang="en-US" sz="3600" b="0" i="0" kern="1200">
                <a:solidFill>
                  <a:schemeClr val="tx1"/>
                </a:solidFill>
                <a:effectLst/>
                <a:latin typeface="Arial" panose="020B0604020202020204" pitchFamily="34" charset="0"/>
                <a:ea typeface="+mn-ea"/>
                <a:cs typeface="Arial" panose="020B0604020202020204" pitchFamily="34" charset="0"/>
              </a:rPr>
              <a:t>Evidence-Based Medicine (EBM) or Key References</a:t>
            </a:r>
            <a:endParaRPr lang="en-US" sz="3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16660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86E3A7-6315-5E44-97DB-7BA57D0C8BB4}"/>
              </a:ext>
            </a:extLst>
          </p:cNvPr>
          <p:cNvSpPr txBox="1"/>
          <p:nvPr userDrawn="1"/>
        </p:nvSpPr>
        <p:spPr>
          <a:xfrm>
            <a:off x="715480" y="1540565"/>
            <a:ext cx="10724460" cy="646331"/>
          </a:xfrm>
          <a:prstGeom prst="rect">
            <a:avLst/>
          </a:prstGeom>
          <a:noFill/>
        </p:spPr>
        <p:txBody>
          <a:bodyPr wrap="square" rtlCol="0">
            <a:spAutoFit/>
          </a:bodyPr>
          <a:lstStyle/>
          <a:p>
            <a:r>
              <a:rPr lang="en-US" sz="3600">
                <a:latin typeface="Arial" panose="020B0604020202020204" pitchFamily="34" charset="0"/>
                <a:cs typeface="Arial" panose="020B0604020202020204" pitchFamily="34" charset="0"/>
              </a:rPr>
              <a:t>Disclosure</a:t>
            </a:r>
          </a:p>
        </p:txBody>
      </p:sp>
      <p:sp>
        <p:nvSpPr>
          <p:cNvPr id="3" name="TextBox 2">
            <a:extLst>
              <a:ext uri="{FF2B5EF4-FFF2-40B4-BE49-F238E27FC236}">
                <a16:creationId xmlns:a16="http://schemas.microsoft.com/office/drawing/2014/main" id="{82B1917E-9CE6-B946-AFF6-CDFFB663C5B4}"/>
              </a:ext>
            </a:extLst>
          </p:cNvPr>
          <p:cNvSpPr txBox="1"/>
          <p:nvPr userDrawn="1"/>
        </p:nvSpPr>
        <p:spPr>
          <a:xfrm>
            <a:off x="715480" y="2395330"/>
            <a:ext cx="10724460" cy="1077218"/>
          </a:xfrm>
          <a:prstGeom prst="rect">
            <a:avLst/>
          </a:prstGeom>
          <a:noFill/>
        </p:spPr>
        <p:txBody>
          <a:bodyPr wrap="square" rtlCol="0">
            <a:spAutoFit/>
          </a:bodyPr>
          <a:lstStyle/>
          <a:p>
            <a:pPr marL="0" indent="0">
              <a:buFont typeface="Arial" panose="020B0604020202020204" pitchFamily="34" charset="0"/>
              <a:buNone/>
            </a:pPr>
            <a:r>
              <a:rPr lang="en-US" sz="3200">
                <a:latin typeface="Arial" panose="020B0604020202020204" pitchFamily="34" charset="0"/>
                <a:cs typeface="Arial" panose="020B0604020202020204" pitchFamily="34" charset="0"/>
              </a:rPr>
              <a:t>I have no relevant financial relationship(s) with ineligible companies to disclose. </a:t>
            </a:r>
          </a:p>
        </p:txBody>
      </p:sp>
    </p:spTree>
    <p:extLst>
      <p:ext uri="{BB962C8B-B14F-4D97-AF65-F5344CB8AC3E}">
        <p14:creationId xmlns:p14="http://schemas.microsoft.com/office/powerpoint/2010/main" val="11419875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Picture with Caption">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86E3A7-6315-5E44-97DB-7BA57D0C8BB4}"/>
              </a:ext>
            </a:extLst>
          </p:cNvPr>
          <p:cNvSpPr txBox="1"/>
          <p:nvPr userDrawn="1"/>
        </p:nvSpPr>
        <p:spPr>
          <a:xfrm>
            <a:off x="715479" y="1540565"/>
            <a:ext cx="10914063" cy="646331"/>
          </a:xfrm>
          <a:prstGeom prst="rect">
            <a:avLst/>
          </a:prstGeom>
          <a:noFill/>
        </p:spPr>
        <p:txBody>
          <a:bodyPr wrap="square" rtlCol="0">
            <a:spAutoFit/>
          </a:bodyPr>
          <a:lstStyle/>
          <a:p>
            <a:r>
              <a:rPr lang="en-US" sz="3600">
                <a:latin typeface="Arial" panose="020B0604020202020204" pitchFamily="34" charset="0"/>
                <a:cs typeface="Arial" panose="020B0604020202020204" pitchFamily="34" charset="0"/>
              </a:rPr>
              <a:t>Disclosure</a:t>
            </a:r>
          </a:p>
        </p:txBody>
      </p:sp>
      <p:sp>
        <p:nvSpPr>
          <p:cNvPr id="3" name="TextBox 2">
            <a:extLst>
              <a:ext uri="{FF2B5EF4-FFF2-40B4-BE49-F238E27FC236}">
                <a16:creationId xmlns:a16="http://schemas.microsoft.com/office/drawing/2014/main" id="{82B1917E-9CE6-B946-AFF6-CDFFB663C5B4}"/>
              </a:ext>
            </a:extLst>
          </p:cNvPr>
          <p:cNvSpPr txBox="1"/>
          <p:nvPr userDrawn="1"/>
        </p:nvSpPr>
        <p:spPr>
          <a:xfrm>
            <a:off x="715480" y="2395330"/>
            <a:ext cx="10724460" cy="2215991"/>
          </a:xfrm>
          <a:prstGeom prst="rect">
            <a:avLst/>
          </a:prstGeom>
          <a:noFill/>
        </p:spPr>
        <p:txBody>
          <a:bodyPr wrap="square" rtlCol="0">
            <a:spAutoFit/>
          </a:bodyPr>
          <a:lstStyle/>
          <a:p>
            <a:r>
              <a:rPr lang="en-US" sz="2400">
                <a:latin typeface="Arial" panose="020B0604020202020204" pitchFamily="34" charset="0"/>
                <a:cs typeface="Arial" panose="020B0604020202020204" pitchFamily="34" charset="0"/>
              </a:rPr>
              <a:t>I will be discussing “off-label” uses of the following medications</a:t>
            </a:r>
          </a:p>
          <a:p>
            <a:endParaRPr lang="en-US" sz="24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a:latin typeface="Arial" panose="020B0604020202020204" pitchFamily="34" charset="0"/>
                <a:cs typeface="Arial" panose="020B0604020202020204" pitchFamily="34" charset="0"/>
              </a:rPr>
              <a:t>List medication</a:t>
            </a:r>
          </a:p>
          <a:p>
            <a:pPr marL="342900" indent="-342900">
              <a:buFont typeface="Arial" panose="020B0604020202020204" pitchFamily="34" charset="0"/>
              <a:buChar char="•"/>
            </a:pPr>
            <a:r>
              <a:rPr lang="en-US" sz="2400">
                <a:latin typeface="Arial" panose="020B0604020202020204" pitchFamily="34" charset="0"/>
                <a:cs typeface="Arial" panose="020B0604020202020204" pitchFamily="34" charset="0"/>
              </a:rPr>
              <a:t>List medication</a:t>
            </a:r>
          </a:p>
          <a:p>
            <a:pPr marL="342900" indent="-342900">
              <a:buFont typeface="Arial" panose="020B0604020202020204" pitchFamily="34" charset="0"/>
              <a:buChar char="•"/>
            </a:pPr>
            <a:r>
              <a:rPr lang="en-US" sz="2400">
                <a:latin typeface="Arial" panose="020B0604020202020204" pitchFamily="34" charset="0"/>
                <a:cs typeface="Arial" panose="020B0604020202020204" pitchFamily="34" charset="0"/>
              </a:rPr>
              <a:t>List medication</a:t>
            </a:r>
          </a:p>
          <a:p>
            <a:endParaRPr lang="en-US"/>
          </a:p>
        </p:txBody>
      </p:sp>
    </p:spTree>
    <p:extLst>
      <p:ext uri="{BB962C8B-B14F-4D97-AF65-F5344CB8AC3E}">
        <p14:creationId xmlns:p14="http://schemas.microsoft.com/office/powerpoint/2010/main" val="3599866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886E3A7-6315-5E44-97DB-7BA57D0C8BB4}"/>
              </a:ext>
            </a:extLst>
          </p:cNvPr>
          <p:cNvSpPr txBox="1"/>
          <p:nvPr userDrawn="1"/>
        </p:nvSpPr>
        <p:spPr>
          <a:xfrm>
            <a:off x="715480" y="1242391"/>
            <a:ext cx="10914063" cy="646331"/>
          </a:xfrm>
          <a:prstGeom prst="rect">
            <a:avLst/>
          </a:prstGeom>
          <a:noFill/>
        </p:spPr>
        <p:txBody>
          <a:bodyPr wrap="square" rtlCol="0">
            <a:spAutoFit/>
          </a:bodyPr>
          <a:lstStyle/>
          <a:p>
            <a:r>
              <a:rPr lang="en-US" sz="3600">
                <a:latin typeface="Arial" panose="020B0604020202020204" pitchFamily="34" charset="0"/>
                <a:cs typeface="Arial" panose="020B0604020202020204" pitchFamily="34" charset="0"/>
              </a:rPr>
              <a:t>Disclosure</a:t>
            </a:r>
          </a:p>
        </p:txBody>
      </p:sp>
      <p:sp>
        <p:nvSpPr>
          <p:cNvPr id="3" name="TextBox 2">
            <a:extLst>
              <a:ext uri="{FF2B5EF4-FFF2-40B4-BE49-F238E27FC236}">
                <a16:creationId xmlns:a16="http://schemas.microsoft.com/office/drawing/2014/main" id="{82B1917E-9CE6-B946-AFF6-CDFFB663C5B4}"/>
              </a:ext>
            </a:extLst>
          </p:cNvPr>
          <p:cNvSpPr txBox="1"/>
          <p:nvPr userDrawn="1"/>
        </p:nvSpPr>
        <p:spPr>
          <a:xfrm>
            <a:off x="715480" y="1888722"/>
            <a:ext cx="10724460" cy="4555093"/>
          </a:xfrm>
          <a:prstGeom prst="rect">
            <a:avLst/>
          </a:prstGeom>
          <a:noFill/>
        </p:spPr>
        <p:txBody>
          <a:bodyPr wrap="square" rtlCol="0">
            <a:spAutoFit/>
          </a:bodyPr>
          <a:lstStyle/>
          <a:p>
            <a:endParaRPr lang="en-US" sz="160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Advisor or Review Panel member: </a:t>
            </a:r>
            <a:r>
              <a:rPr lang="en-US" sz="1600">
                <a:latin typeface="Arial" panose="020B0604020202020204" pitchFamily="34" charset="0"/>
                <a:cs typeface="Arial" panose="020B0604020202020204" pitchFamily="34" charset="0"/>
              </a:rPr>
              <a:t>List all companies or emit for no disclosure. </a:t>
            </a: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Consultant: </a:t>
            </a:r>
            <a:r>
              <a:rPr lang="en-US" sz="1600">
                <a:latin typeface="Arial" panose="020B0604020202020204" pitchFamily="34" charset="0"/>
                <a:cs typeface="Arial" panose="020B0604020202020204" pitchFamily="34" charset="0"/>
              </a:rPr>
              <a:t>List all companies or emit for no disclosure. </a:t>
            </a: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Employee: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Officer or Board Member: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Grant/Research Support: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Speaker/ Honoraria includes speakers bureau, symposia, and expert witness: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Independent Contractor: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Ownership Interest: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Royalties: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Intellectual Property/Patents: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Stock options or bond holdings in for-profit corporation or self-directed pension plan: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Other Financial or Material Support: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1600">
              <a:latin typeface="Arial" panose="020B0604020202020204" pitchFamily="34" charset="0"/>
              <a:cs typeface="Arial" panose="020B0604020202020204" pitchFamily="34" charset="0"/>
            </a:endParaRPr>
          </a:p>
          <a:p>
            <a:r>
              <a:rPr lang="en-US" sz="1600">
                <a:latin typeface="Arial" panose="020B0604020202020204" pitchFamily="34" charset="0"/>
                <a:cs typeface="Arial" panose="020B0604020202020204" pitchFamily="34" charset="0"/>
              </a:rPr>
              <a:t>All of the relevant financial relationships listed for this individual have been mitigated. </a:t>
            </a:r>
          </a:p>
          <a:p>
            <a:endParaRPr lang="en-US"/>
          </a:p>
        </p:txBody>
      </p:sp>
    </p:spTree>
    <p:extLst>
      <p:ext uri="{BB962C8B-B14F-4D97-AF65-F5344CB8AC3E}">
        <p14:creationId xmlns:p14="http://schemas.microsoft.com/office/powerpoint/2010/main" val="3595171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2625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9B971A-0A75-ED49-B2F7-EBF1D0A25E80}"/>
              </a:ext>
            </a:extLst>
          </p:cNvPr>
          <p:cNvSpPr>
            <a:spLocks noGrp="1"/>
          </p:cNvSpPr>
          <p:nvPr>
            <p:ph idx="1"/>
          </p:nvPr>
        </p:nvSpPr>
        <p:spPr>
          <a:xfrm>
            <a:off x="838200" y="1664987"/>
            <a:ext cx="10515600" cy="45628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5902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1EE0D-579A-4B48-BA46-BF2034A9073A}"/>
              </a:ext>
            </a:extLst>
          </p:cNvPr>
          <p:cNvSpPr>
            <a:spLocks noGrp="1"/>
          </p:cNvSpPr>
          <p:nvPr>
            <p:ph type="title"/>
          </p:nvPr>
        </p:nvSpPr>
        <p:spPr>
          <a:xfrm>
            <a:off x="831850" y="1709738"/>
            <a:ext cx="10515600" cy="2852737"/>
          </a:xfrm>
          <a:prstGeom prst="rect">
            <a:avLst/>
          </a:prstGeom>
        </p:spPr>
        <p:txBody>
          <a:bodyPr anchor="b"/>
          <a:lstStyle>
            <a:lvl1pPr algn="ctr">
              <a:defRPr sz="4800">
                <a:solidFill>
                  <a:schemeClr val="tx1"/>
                </a:solidFill>
              </a:defRPr>
            </a:lvl1pPr>
          </a:lstStyle>
          <a:p>
            <a:r>
              <a:rPr lang="en-US"/>
              <a:t>Click to edit Master title style</a:t>
            </a:r>
          </a:p>
        </p:txBody>
      </p:sp>
      <p:sp>
        <p:nvSpPr>
          <p:cNvPr id="3" name="Text Placeholder 2">
            <a:extLst>
              <a:ext uri="{FF2B5EF4-FFF2-40B4-BE49-F238E27FC236}">
                <a16:creationId xmlns:a16="http://schemas.microsoft.com/office/drawing/2014/main" id="{B7D0B1E6-0435-1042-B98F-3A769D3FFA37}"/>
              </a:ext>
            </a:extLst>
          </p:cNvPr>
          <p:cNvSpPr>
            <a:spLocks noGrp="1"/>
          </p:cNvSpPr>
          <p:nvPr>
            <p:ph type="body" idx="1"/>
          </p:nvPr>
        </p:nvSpPr>
        <p:spPr>
          <a:xfrm>
            <a:off x="831850" y="4589463"/>
            <a:ext cx="10515600"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2717337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A78DF07-5012-2047-8668-EA6669EFEC4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E4AD74-50D2-3343-B5A5-4AB7D8C0B3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4149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32F39-8870-BC43-9858-13006901B387}"/>
              </a:ext>
            </a:extLst>
          </p:cNvPr>
          <p:cNvSpPr>
            <a:spLocks noGrp="1"/>
          </p:cNvSpPr>
          <p:nvPr>
            <p:ph type="title"/>
          </p:nvPr>
        </p:nvSpPr>
        <p:spPr>
          <a:xfrm>
            <a:off x="838200" y="365125"/>
            <a:ext cx="8614719"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FC822C34-E6E5-FA46-BFB0-C3D5958834A7}"/>
              </a:ext>
            </a:extLst>
          </p:cNvPr>
          <p:cNvSpPr>
            <a:spLocks noGrp="1"/>
          </p:cNvSpPr>
          <p:nvPr>
            <p:ph idx="1"/>
          </p:nvPr>
        </p:nvSpPr>
        <p:spPr>
          <a:xfrm>
            <a:off x="838200" y="1825625"/>
            <a:ext cx="10515600" cy="4351338"/>
          </a:xfrm>
          <a:prstGeom prst="rect">
            <a:avLst/>
          </a:prstGeom>
        </p:spPr>
        <p:txBody>
          <a:bodyPr/>
          <a:lstStyle>
            <a:lvl1pPr>
              <a:defRPr b="0" i="0">
                <a:latin typeface="Arial" panose="020B0604020202020204" pitchFamily="34" charset="0"/>
                <a:cs typeface="Arial" panose="020B0604020202020204" pitchFamily="34" charset="0"/>
              </a:defRPr>
            </a:lvl1pPr>
            <a:lvl2pPr>
              <a:defRPr b="0" i="0">
                <a:latin typeface="Arial" panose="020B0604020202020204" pitchFamily="34" charset="0"/>
                <a:cs typeface="Arial" panose="020B0604020202020204" pitchFamily="34" charset="0"/>
              </a:defRPr>
            </a:lvl2pPr>
            <a:lvl3pPr>
              <a:defRPr b="0" i="0">
                <a:latin typeface="Arial" panose="020B0604020202020204" pitchFamily="34" charset="0"/>
                <a:cs typeface="Arial" panose="020B0604020202020204" pitchFamily="34" charset="0"/>
              </a:defRPr>
            </a:lvl3pPr>
            <a:lvl4pPr>
              <a:defRPr b="0" i="0">
                <a:latin typeface="Arial" panose="020B0604020202020204" pitchFamily="34" charset="0"/>
                <a:cs typeface="Arial" panose="020B0604020202020204" pitchFamily="34" charset="0"/>
              </a:defRPr>
            </a:lvl4pPr>
            <a:lvl5pPr>
              <a:defRPr b="0" i="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514101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6CDF46C-7916-D64C-BCA9-F2E3541B95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163D02-0555-F441-80EF-4642418838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728CAA7-5D71-5C49-BFAB-B175C0D60B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4D36C4F-2AD6-014E-BC82-16E2F5F4E1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55743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05049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6316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F82AD2-5F28-7F43-8F36-6472588211ED}"/>
              </a:ext>
            </a:extLst>
          </p:cNvPr>
          <p:cNvSpPr>
            <a:spLocks noGrp="1"/>
          </p:cNvSpPr>
          <p:nvPr>
            <p:ph idx="1"/>
          </p:nvPr>
        </p:nvSpPr>
        <p:spPr>
          <a:xfrm>
            <a:off x="5183188" y="1606378"/>
            <a:ext cx="6172200" cy="46950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4C5037-518F-A84F-ABDB-2EA798190D86}"/>
              </a:ext>
            </a:extLst>
          </p:cNvPr>
          <p:cNvSpPr>
            <a:spLocks noGrp="1"/>
          </p:cNvSpPr>
          <p:nvPr>
            <p:ph type="body" sz="half" idx="2"/>
          </p:nvPr>
        </p:nvSpPr>
        <p:spPr>
          <a:xfrm>
            <a:off x="836612" y="1606378"/>
            <a:ext cx="3932237" cy="4695096"/>
          </a:xfrm>
        </p:spPr>
        <p:txBody>
          <a:bodyPr/>
          <a:lstStyle>
            <a:lvl1pPr marL="0" indent="0">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6592118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1D587-0D2C-E541-81E5-AE8609C2C4C6}"/>
              </a:ext>
            </a:extLst>
          </p:cNvPr>
          <p:cNvSpPr>
            <a:spLocks noGrp="1"/>
          </p:cNvSpPr>
          <p:nvPr>
            <p:ph type="title"/>
          </p:nvPr>
        </p:nvSpPr>
        <p:spPr>
          <a:xfrm>
            <a:off x="839788" y="1544594"/>
            <a:ext cx="3932237" cy="908952"/>
          </a:xfrm>
          <a:prstGeom prst="rect">
            <a:avLst/>
          </a:prstGeom>
        </p:spPr>
        <p:txBody>
          <a:bodyPr anchor="b"/>
          <a:lstStyle>
            <a:lvl1pPr>
              <a:defRPr sz="3200">
                <a:solidFill>
                  <a:schemeClr val="tx1"/>
                </a:solidFill>
              </a:defRPr>
            </a:lvl1pPr>
          </a:lstStyle>
          <a:p>
            <a:r>
              <a:rPr lang="en-US"/>
              <a:t>Click to edit</a:t>
            </a:r>
          </a:p>
        </p:txBody>
      </p:sp>
      <p:sp>
        <p:nvSpPr>
          <p:cNvPr id="3" name="Picture Placeholder 2">
            <a:extLst>
              <a:ext uri="{FF2B5EF4-FFF2-40B4-BE49-F238E27FC236}">
                <a16:creationId xmlns:a16="http://schemas.microsoft.com/office/drawing/2014/main" id="{183D74FF-0B27-7647-9060-8344609B414D}"/>
              </a:ext>
            </a:extLst>
          </p:cNvPr>
          <p:cNvSpPr>
            <a:spLocks noGrp="1"/>
          </p:cNvSpPr>
          <p:nvPr>
            <p:ph type="pic" idx="1"/>
          </p:nvPr>
        </p:nvSpPr>
        <p:spPr>
          <a:xfrm>
            <a:off x="5183188" y="1544595"/>
            <a:ext cx="6172200" cy="431645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FCC1D1-257F-6C46-88B8-85DD716C91CD}"/>
              </a:ext>
            </a:extLst>
          </p:cNvPr>
          <p:cNvSpPr>
            <a:spLocks noGrp="1"/>
          </p:cNvSpPr>
          <p:nvPr>
            <p:ph type="body" sz="half" idx="2"/>
          </p:nvPr>
        </p:nvSpPr>
        <p:spPr>
          <a:xfrm>
            <a:off x="839788" y="2607276"/>
            <a:ext cx="3932237" cy="32537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8857753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69FD0F9-C8F9-0741-933D-B24699228DA8}"/>
              </a:ext>
            </a:extLst>
          </p:cNvPr>
          <p:cNvSpPr>
            <a:spLocks noGrp="1"/>
          </p:cNvSpPr>
          <p:nvPr>
            <p:ph type="body" sz="quarter" idx="10"/>
          </p:nvPr>
        </p:nvSpPr>
        <p:spPr>
          <a:xfrm>
            <a:off x="765175" y="1997075"/>
            <a:ext cx="10914063" cy="3121025"/>
          </a:xfrm>
          <a:prstGeom prst="rect">
            <a:avLst/>
          </a:prstGeom>
        </p:spPr>
        <p:txBody>
          <a:bodyPr/>
          <a:lstStyle>
            <a:lvl1pPr algn="ctr">
              <a:buNone/>
              <a:defRPr sz="3600">
                <a:latin typeface="Arial" panose="020B0604020202020204" pitchFamily="34" charset="0"/>
                <a:cs typeface="Arial" panose="020B0604020202020204" pitchFamily="34" charset="0"/>
              </a:defRPr>
            </a:lvl1pPr>
          </a:lstStyle>
          <a:p>
            <a:pPr lvl="0"/>
            <a:endParaRPr lang="en-US"/>
          </a:p>
          <a:p>
            <a:pPr lvl="0"/>
            <a:endParaRPr lang="en-US"/>
          </a:p>
          <a:p>
            <a:pPr lvl="0"/>
            <a:r>
              <a:rPr lang="en-US"/>
              <a:t>Permission to Publish Slide Not Provided</a:t>
            </a:r>
          </a:p>
        </p:txBody>
      </p:sp>
    </p:spTree>
    <p:extLst>
      <p:ext uri="{BB962C8B-B14F-4D97-AF65-F5344CB8AC3E}">
        <p14:creationId xmlns:p14="http://schemas.microsoft.com/office/powerpoint/2010/main" val="718295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Picture with Caption">
    <p:spTree>
      <p:nvGrpSpPr>
        <p:cNvPr id="1" name=""/>
        <p:cNvGrpSpPr/>
        <p:nvPr/>
      </p:nvGrpSpPr>
      <p:grpSpPr>
        <a:xfrm>
          <a:off x="0" y="0"/>
          <a:ext cx="0" cy="0"/>
          <a:chOff x="0" y="0"/>
          <a:chExt cx="0" cy="0"/>
        </a:xfrm>
      </p:grpSpPr>
      <p:sp>
        <p:nvSpPr>
          <p:cNvPr id="4" name="Text Placeholder 5">
            <a:extLst>
              <a:ext uri="{FF2B5EF4-FFF2-40B4-BE49-F238E27FC236}">
                <a16:creationId xmlns:a16="http://schemas.microsoft.com/office/drawing/2014/main" id="{A22BD257-689F-3649-A7F2-C2FCA5DF37C7}"/>
              </a:ext>
            </a:extLst>
          </p:cNvPr>
          <p:cNvSpPr>
            <a:spLocks noGrp="1"/>
          </p:cNvSpPr>
          <p:nvPr>
            <p:ph type="body" sz="quarter" idx="10" hasCustomPrompt="1"/>
          </p:nvPr>
        </p:nvSpPr>
        <p:spPr>
          <a:xfrm>
            <a:off x="715479" y="2742510"/>
            <a:ext cx="10914063" cy="3121025"/>
          </a:xfrm>
          <a:prstGeom prst="rect">
            <a:avLst/>
          </a:prstGeom>
        </p:spPr>
        <p:txBody>
          <a:bodyPr/>
          <a:lstStyle>
            <a:lvl1pPr algn="l">
              <a:buFont typeface="Arial" panose="020B0604020202020204" pitchFamily="34" charset="0"/>
              <a:buChar char="•"/>
              <a:defRPr sz="1800">
                <a:latin typeface="Arial" panose="020B0604020202020204" pitchFamily="34" charset="0"/>
                <a:cs typeface="Arial" panose="020B0604020202020204" pitchFamily="34" charset="0"/>
              </a:defRPr>
            </a:lvl1pPr>
          </a:lstStyle>
          <a:p>
            <a:pPr lvl="0"/>
            <a:r>
              <a:rPr lang="en-US"/>
              <a:t>Text Here</a:t>
            </a:r>
          </a:p>
          <a:p>
            <a:pPr lvl="0"/>
            <a:r>
              <a:rPr lang="en-US"/>
              <a:t>Text Here</a:t>
            </a:r>
          </a:p>
          <a:p>
            <a:pPr lvl="0"/>
            <a:r>
              <a:rPr lang="en-US"/>
              <a:t>Text Here</a:t>
            </a:r>
          </a:p>
        </p:txBody>
      </p:sp>
      <p:sp>
        <p:nvSpPr>
          <p:cNvPr id="5" name="TextBox 4">
            <a:extLst>
              <a:ext uri="{FF2B5EF4-FFF2-40B4-BE49-F238E27FC236}">
                <a16:creationId xmlns:a16="http://schemas.microsoft.com/office/drawing/2014/main" id="{76306E81-5616-034C-9D3D-A75DCCA055B2}"/>
              </a:ext>
            </a:extLst>
          </p:cNvPr>
          <p:cNvSpPr txBox="1"/>
          <p:nvPr userDrawn="1"/>
        </p:nvSpPr>
        <p:spPr>
          <a:xfrm>
            <a:off x="715479" y="1868556"/>
            <a:ext cx="10914063" cy="646331"/>
          </a:xfrm>
          <a:prstGeom prst="rect">
            <a:avLst/>
          </a:prstGeom>
          <a:noFill/>
        </p:spPr>
        <p:txBody>
          <a:bodyPr wrap="square" rtlCol="0">
            <a:spAutoFit/>
          </a:bodyPr>
          <a:lstStyle/>
          <a:p>
            <a:r>
              <a:rPr lang="en-US" sz="3600" b="0" i="0" kern="1200">
                <a:solidFill>
                  <a:schemeClr val="tx1"/>
                </a:solidFill>
                <a:effectLst/>
                <a:latin typeface="Arial" panose="020B0604020202020204" pitchFamily="34" charset="0"/>
                <a:ea typeface="+mn-ea"/>
                <a:cs typeface="Arial" panose="020B0604020202020204" pitchFamily="34" charset="0"/>
              </a:rPr>
              <a:t>Evidence-Based Medicine (EBM) or Key References</a:t>
            </a:r>
            <a:endParaRPr lang="en-US" sz="3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41721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Picture with Caption">
    <p:spTree>
      <p:nvGrpSpPr>
        <p:cNvPr id="1" name=""/>
        <p:cNvGrpSpPr/>
        <p:nvPr/>
      </p:nvGrpSpPr>
      <p:grpSpPr>
        <a:xfrm>
          <a:off x="0" y="0"/>
          <a:ext cx="0" cy="0"/>
          <a:chOff x="0" y="0"/>
          <a:chExt cx="0" cy="0"/>
        </a:xfrm>
      </p:grpSpPr>
      <p:sp>
        <p:nvSpPr>
          <p:cNvPr id="4" name="Text Placeholder 5">
            <a:extLst>
              <a:ext uri="{FF2B5EF4-FFF2-40B4-BE49-F238E27FC236}">
                <a16:creationId xmlns:a16="http://schemas.microsoft.com/office/drawing/2014/main" id="{A22BD257-689F-3649-A7F2-C2FCA5DF37C7}"/>
              </a:ext>
            </a:extLst>
          </p:cNvPr>
          <p:cNvSpPr>
            <a:spLocks noGrp="1"/>
          </p:cNvSpPr>
          <p:nvPr>
            <p:ph type="body" sz="quarter" idx="10" hasCustomPrompt="1"/>
          </p:nvPr>
        </p:nvSpPr>
        <p:spPr>
          <a:xfrm>
            <a:off x="715479" y="2742510"/>
            <a:ext cx="10914063" cy="3121025"/>
          </a:xfrm>
          <a:prstGeom prst="rect">
            <a:avLst/>
          </a:prstGeom>
        </p:spPr>
        <p:txBody>
          <a:bodyPr/>
          <a:lstStyle>
            <a:lvl1pPr algn="l">
              <a:buFont typeface="Arial" panose="020B0604020202020204" pitchFamily="34" charset="0"/>
              <a:buNone/>
              <a:defRPr sz="1800">
                <a:latin typeface="Arial" panose="020B0604020202020204" pitchFamily="34" charset="0"/>
                <a:cs typeface="Arial" panose="020B0604020202020204" pitchFamily="34" charset="0"/>
              </a:defRPr>
            </a:lvl1pPr>
          </a:lstStyle>
          <a:p>
            <a:pPr algn="l" rtl="0" fontAlgn="base"/>
            <a:r>
              <a:rPr lang="en-US" sz="1800" b="0" i="0" u="none" strike="noStrike">
                <a:solidFill>
                  <a:srgbClr val="000000"/>
                </a:solidFill>
                <a:effectLst/>
                <a:latin typeface="Arial" panose="020B0604020202020204" pitchFamily="34" charset="0"/>
              </a:rPr>
              <a:t>I have the following relevant financial relationship(s) to disclose:</a:t>
            </a:r>
            <a:r>
              <a:rPr lang="en-US" sz="1800" b="0" i="0">
                <a:solidFill>
                  <a:srgbClr val="000000"/>
                </a:solidFill>
                <a:effectLst/>
                <a:latin typeface="Arial" panose="020B0604020202020204" pitchFamily="34" charset="0"/>
              </a:rPr>
              <a:t>​</a:t>
            </a:r>
            <a:br>
              <a:rPr lang="en-US" sz="1800" b="0" i="0">
                <a:solidFill>
                  <a:srgbClr val="000000"/>
                </a:solidFill>
                <a:effectLst/>
                <a:latin typeface="Arial" panose="020B0604020202020204" pitchFamily="34" charset="0"/>
              </a:rPr>
            </a:br>
            <a:r>
              <a:rPr lang="en-US" sz="1800" b="0" i="0">
                <a:solidFill>
                  <a:srgbClr val="000000"/>
                </a:solidFill>
                <a:effectLst/>
                <a:latin typeface="Arial" panose="020B0604020202020204" pitchFamily="34" charset="0"/>
              </a:rPr>
              <a:t>​</a:t>
            </a:r>
            <a:br>
              <a:rPr lang="en-US" sz="1800" b="0" i="0">
                <a:solidFill>
                  <a:srgbClr val="000000"/>
                </a:solidFill>
                <a:effectLst/>
                <a:latin typeface="Arial" panose="020B0604020202020204" pitchFamily="34" charset="0"/>
              </a:rPr>
            </a:br>
            <a:r>
              <a:rPr lang="en-US" sz="1800" b="0" i="0" u="none" strike="noStrike">
                <a:solidFill>
                  <a:srgbClr val="000000"/>
                </a:solidFill>
                <a:effectLst/>
                <a:latin typeface="Arial" panose="020B0604020202020204" pitchFamily="34" charset="0"/>
              </a:rPr>
              <a:t>Shareholder: YYY Corporation, Officer or Board Member: XXX, Grant/Research Support: ZZZ. All of the relevant financial relationships listed for these individuals have been mitigated.</a:t>
            </a:r>
            <a:r>
              <a:rPr lang="en-US" sz="1800" b="0" i="0">
                <a:solidFill>
                  <a:srgbClr val="000000"/>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algn="l" rtl="0" fontAlgn="base"/>
            <a:r>
              <a:rPr lang="en-US" sz="2000" b="0" i="0">
                <a:solidFill>
                  <a:srgbClr val="000000"/>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algn="ctr" rtl="0" fontAlgn="base"/>
            <a:r>
              <a:rPr lang="en-US" sz="2000" b="0" i="0" u="none" strike="noStrike">
                <a:solidFill>
                  <a:srgbClr val="000000"/>
                </a:solidFill>
                <a:effectLst/>
                <a:latin typeface="Arial" panose="020B0604020202020204" pitchFamily="34" charset="0"/>
              </a:rPr>
              <a:t>-OR-</a:t>
            </a:r>
            <a:r>
              <a:rPr lang="en-US" sz="2000" b="0" i="0">
                <a:solidFill>
                  <a:srgbClr val="000000"/>
                </a:solidFill>
                <a:effectLst/>
                <a:latin typeface="Arial" panose="020B0604020202020204" pitchFamily="34" charset="0"/>
              </a:rPr>
              <a:t>​</a:t>
            </a:r>
            <a:br>
              <a:rPr lang="en-US" sz="2000" b="0" i="0">
                <a:solidFill>
                  <a:srgbClr val="000000"/>
                </a:solidFill>
                <a:effectLst/>
                <a:latin typeface="Arial" panose="020B0604020202020204" pitchFamily="34" charset="0"/>
              </a:rPr>
            </a:br>
            <a:r>
              <a:rPr lang="en-US" sz="2000" b="0" i="0">
                <a:solidFill>
                  <a:srgbClr val="000000"/>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algn="l" rtl="0" fontAlgn="base"/>
            <a:r>
              <a:rPr lang="en-US" sz="1800" b="0" i="0" u="none" strike="noStrike">
                <a:solidFill>
                  <a:srgbClr val="000000"/>
                </a:solidFill>
                <a:effectLst/>
                <a:latin typeface="Arial" panose="020B0604020202020204" pitchFamily="34" charset="0"/>
              </a:rPr>
              <a:t>I have no relevant financial relationship(s) with ineligible companies to disclose.</a:t>
            </a:r>
            <a:endParaRPr lang="en-US" b="0" i="0">
              <a:solidFill>
                <a:srgbClr val="000000"/>
              </a:solidFill>
              <a:effectLst/>
              <a:latin typeface="Segoe UI" panose="020B0502040204020203" pitchFamily="34" charset="0"/>
            </a:endParaRPr>
          </a:p>
        </p:txBody>
      </p:sp>
      <p:sp>
        <p:nvSpPr>
          <p:cNvPr id="5" name="TextBox 4">
            <a:extLst>
              <a:ext uri="{FF2B5EF4-FFF2-40B4-BE49-F238E27FC236}">
                <a16:creationId xmlns:a16="http://schemas.microsoft.com/office/drawing/2014/main" id="{76306E81-5616-034C-9D3D-A75DCCA055B2}"/>
              </a:ext>
            </a:extLst>
          </p:cNvPr>
          <p:cNvSpPr txBox="1"/>
          <p:nvPr userDrawn="1"/>
        </p:nvSpPr>
        <p:spPr>
          <a:xfrm>
            <a:off x="715479" y="1868556"/>
            <a:ext cx="10914063" cy="646331"/>
          </a:xfrm>
          <a:prstGeom prst="rect">
            <a:avLst/>
          </a:prstGeom>
          <a:noFill/>
        </p:spPr>
        <p:txBody>
          <a:bodyPr wrap="square" rtlCol="0">
            <a:spAutoFit/>
          </a:bodyPr>
          <a:lstStyle/>
          <a:p>
            <a:r>
              <a:rPr lang="en-US" sz="3600" b="0" i="0" kern="1200">
                <a:solidFill>
                  <a:schemeClr val="tx1"/>
                </a:solidFill>
                <a:effectLst/>
                <a:latin typeface="Arial" panose="020B0604020202020204" pitchFamily="34" charset="0"/>
                <a:ea typeface="+mn-ea"/>
                <a:cs typeface="Arial" panose="020B0604020202020204" pitchFamily="34" charset="0"/>
              </a:rPr>
              <a:t>Disclosure</a:t>
            </a:r>
            <a:endParaRPr lang="en-US" sz="3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19473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Picture with Caption">
    <p:spTree>
      <p:nvGrpSpPr>
        <p:cNvPr id="1" name=""/>
        <p:cNvGrpSpPr/>
        <p:nvPr/>
      </p:nvGrpSpPr>
      <p:grpSpPr>
        <a:xfrm>
          <a:off x="0" y="0"/>
          <a:ext cx="0" cy="0"/>
          <a:chOff x="0" y="0"/>
          <a:chExt cx="0" cy="0"/>
        </a:xfrm>
      </p:grpSpPr>
      <p:sp>
        <p:nvSpPr>
          <p:cNvPr id="4" name="Text Placeholder 5">
            <a:extLst>
              <a:ext uri="{FF2B5EF4-FFF2-40B4-BE49-F238E27FC236}">
                <a16:creationId xmlns:a16="http://schemas.microsoft.com/office/drawing/2014/main" id="{A22BD257-689F-3649-A7F2-C2FCA5DF37C7}"/>
              </a:ext>
            </a:extLst>
          </p:cNvPr>
          <p:cNvSpPr>
            <a:spLocks noGrp="1"/>
          </p:cNvSpPr>
          <p:nvPr>
            <p:ph type="body" sz="quarter" idx="10" hasCustomPrompt="1"/>
          </p:nvPr>
        </p:nvSpPr>
        <p:spPr>
          <a:xfrm>
            <a:off x="715479" y="2742510"/>
            <a:ext cx="10914063" cy="3121025"/>
          </a:xfrm>
          <a:prstGeom prst="rect">
            <a:avLst/>
          </a:prstGeom>
        </p:spPr>
        <p:txBody>
          <a:bodyPr/>
          <a:lstStyle>
            <a:lvl1pPr algn="l">
              <a:buFont typeface="Arial" panose="020B0604020202020204" pitchFamily="34" charset="0"/>
              <a:buChar char="•"/>
              <a:defRPr sz="1800">
                <a:latin typeface="Arial" panose="020B0604020202020204" pitchFamily="34" charset="0"/>
                <a:cs typeface="Arial" panose="020B0604020202020204" pitchFamily="34" charset="0"/>
              </a:defRPr>
            </a:lvl1pPr>
          </a:lstStyle>
          <a:p>
            <a:pPr lvl="0"/>
            <a:r>
              <a:rPr lang="en-US"/>
              <a:t>THIS SLIDE IS OPTIONAL. It may be included at the end of the presentation.</a:t>
            </a:r>
          </a:p>
          <a:p>
            <a:pPr lvl="0"/>
            <a:r>
              <a:rPr lang="en-US"/>
              <a:t>Text Here</a:t>
            </a:r>
          </a:p>
          <a:p>
            <a:pPr lvl="0"/>
            <a:r>
              <a:rPr lang="en-US"/>
              <a:t>Text Here</a:t>
            </a:r>
          </a:p>
        </p:txBody>
      </p:sp>
      <p:sp>
        <p:nvSpPr>
          <p:cNvPr id="5" name="TextBox 4">
            <a:extLst>
              <a:ext uri="{FF2B5EF4-FFF2-40B4-BE49-F238E27FC236}">
                <a16:creationId xmlns:a16="http://schemas.microsoft.com/office/drawing/2014/main" id="{76306E81-5616-034C-9D3D-A75DCCA055B2}"/>
              </a:ext>
            </a:extLst>
          </p:cNvPr>
          <p:cNvSpPr txBox="1"/>
          <p:nvPr userDrawn="1"/>
        </p:nvSpPr>
        <p:spPr>
          <a:xfrm>
            <a:off x="715479" y="1868556"/>
            <a:ext cx="10914063" cy="646331"/>
          </a:xfrm>
          <a:prstGeom prst="rect">
            <a:avLst/>
          </a:prstGeom>
          <a:noFill/>
        </p:spPr>
        <p:txBody>
          <a:bodyPr wrap="square" rtlCol="0">
            <a:spAutoFit/>
          </a:bodyPr>
          <a:lstStyle/>
          <a:p>
            <a:r>
              <a:rPr lang="en-US" sz="3600" b="0" i="0" kern="1200">
                <a:solidFill>
                  <a:schemeClr val="tx1"/>
                </a:solidFill>
                <a:effectLst/>
                <a:latin typeface="Arial" panose="020B0604020202020204" pitchFamily="34" charset="0"/>
                <a:ea typeface="+mn-ea"/>
                <a:cs typeface="Arial" panose="020B0604020202020204" pitchFamily="34" charset="0"/>
              </a:rPr>
              <a:t>Attendee Resource Links </a:t>
            </a:r>
            <a:endParaRPr lang="en-US" sz="36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26417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Picture with Caption">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EB9C8B1-3DCF-5848-AFD7-69FBE29D6554}"/>
              </a:ext>
            </a:extLst>
          </p:cNvPr>
          <p:cNvSpPr txBox="1"/>
          <p:nvPr userDrawn="1"/>
        </p:nvSpPr>
        <p:spPr>
          <a:xfrm>
            <a:off x="733770" y="1888435"/>
            <a:ext cx="10724460" cy="646331"/>
          </a:xfrm>
          <a:prstGeom prst="rect">
            <a:avLst/>
          </a:prstGeom>
          <a:noFill/>
        </p:spPr>
        <p:txBody>
          <a:bodyPr wrap="square" rtlCol="0">
            <a:spAutoFit/>
          </a:bodyPr>
          <a:lstStyle/>
          <a:p>
            <a:r>
              <a:rPr lang="en-US" sz="3600">
                <a:latin typeface="Arial" panose="020B0604020202020204" pitchFamily="34" charset="0"/>
                <a:cs typeface="Arial" panose="020B0604020202020204" pitchFamily="34" charset="0"/>
              </a:rPr>
              <a:t>Disclosure</a:t>
            </a:r>
          </a:p>
        </p:txBody>
      </p:sp>
      <p:sp>
        <p:nvSpPr>
          <p:cNvPr id="10" name="TextBox 9">
            <a:extLst>
              <a:ext uri="{FF2B5EF4-FFF2-40B4-BE49-F238E27FC236}">
                <a16:creationId xmlns:a16="http://schemas.microsoft.com/office/drawing/2014/main" id="{7762DA9C-5A91-5CC0-A9F0-CDFC03C4415A}"/>
              </a:ext>
            </a:extLst>
          </p:cNvPr>
          <p:cNvSpPr txBox="1"/>
          <p:nvPr userDrawn="1"/>
        </p:nvSpPr>
        <p:spPr>
          <a:xfrm>
            <a:off x="733770" y="2790334"/>
            <a:ext cx="10724460" cy="2554545"/>
          </a:xfrm>
          <a:prstGeom prst="rect">
            <a:avLst/>
          </a:prstGeom>
          <a:noFill/>
        </p:spPr>
        <p:txBody>
          <a:bodyPr wrap="square" rtlCol="0">
            <a:spAutoFit/>
          </a:bodyPr>
          <a:lstStyle/>
          <a:p>
            <a:pPr algn="l" rtl="0" fontAlgn="base"/>
            <a:r>
              <a:rPr lang="en-US" sz="2000" b="0" i="0" u="none" strike="noStrike">
                <a:solidFill>
                  <a:srgbClr val="000000"/>
                </a:solidFill>
                <a:effectLst/>
                <a:latin typeface="Arial" panose="020B0604020202020204" pitchFamily="34" charset="0"/>
              </a:rPr>
              <a:t>I have the following relevant financial relationship(s) to disclose:</a:t>
            </a:r>
            <a:r>
              <a:rPr lang="en-US" sz="2000" b="0" i="0">
                <a:solidFill>
                  <a:srgbClr val="000000"/>
                </a:solidFill>
                <a:effectLst/>
                <a:latin typeface="Arial" panose="020B0604020202020204" pitchFamily="34" charset="0"/>
              </a:rPr>
              <a:t>​</a:t>
            </a:r>
            <a:br>
              <a:rPr lang="en-US" sz="2000" b="0" i="0">
                <a:solidFill>
                  <a:srgbClr val="000000"/>
                </a:solidFill>
                <a:effectLst/>
                <a:latin typeface="Arial" panose="020B0604020202020204" pitchFamily="34" charset="0"/>
              </a:rPr>
            </a:br>
            <a:r>
              <a:rPr lang="en-US" sz="2000" b="0" i="0">
                <a:solidFill>
                  <a:srgbClr val="000000"/>
                </a:solidFill>
                <a:effectLst/>
                <a:latin typeface="Arial" panose="020B0604020202020204" pitchFamily="34" charset="0"/>
              </a:rPr>
              <a:t>​</a:t>
            </a:r>
            <a:br>
              <a:rPr lang="en-US" sz="2000" b="0" i="0">
                <a:solidFill>
                  <a:srgbClr val="000000"/>
                </a:solidFill>
                <a:effectLst/>
                <a:latin typeface="Arial" panose="020B0604020202020204" pitchFamily="34" charset="0"/>
              </a:rPr>
            </a:br>
            <a:r>
              <a:rPr lang="en-US" sz="2000" b="0" i="0" u="none" strike="noStrike">
                <a:solidFill>
                  <a:srgbClr val="000000"/>
                </a:solidFill>
                <a:effectLst/>
                <a:latin typeface="Arial" panose="020B0604020202020204" pitchFamily="34" charset="0"/>
              </a:rPr>
              <a:t>Shareholder: YYY Corporation, Officer or Board Member: XXX, Grant/Research Support: ZZZ. All of the relevant financial relationships listed for these individuals have been mitigated.</a:t>
            </a:r>
            <a:r>
              <a:rPr lang="en-US" sz="2000" b="0" i="0">
                <a:solidFill>
                  <a:srgbClr val="000000"/>
                </a:solidFill>
                <a:effectLst/>
                <a:latin typeface="Arial" panose="020B0604020202020204" pitchFamily="34" charset="0"/>
              </a:rPr>
              <a:t>​</a:t>
            </a:r>
            <a:endParaRPr lang="en-US" sz="2000" b="0" i="0">
              <a:solidFill>
                <a:srgbClr val="000000"/>
              </a:solidFill>
              <a:effectLst/>
              <a:latin typeface="Segoe UI" panose="020B0502040204020203" pitchFamily="34" charset="0"/>
            </a:endParaRPr>
          </a:p>
          <a:p>
            <a:pPr algn="l" rtl="0" fontAlgn="base"/>
            <a:r>
              <a:rPr lang="en-US" sz="2000" b="0" i="0">
                <a:solidFill>
                  <a:srgbClr val="000000"/>
                </a:solidFill>
                <a:effectLst/>
                <a:latin typeface="Arial" panose="020B0604020202020204" pitchFamily="34" charset="0"/>
              </a:rPr>
              <a:t>​</a:t>
            </a:r>
            <a:endParaRPr lang="en-US" sz="2000" b="0" i="0">
              <a:solidFill>
                <a:srgbClr val="000000"/>
              </a:solidFill>
              <a:effectLst/>
              <a:latin typeface="Segoe UI" panose="020B0502040204020203" pitchFamily="34" charset="0"/>
            </a:endParaRPr>
          </a:p>
          <a:p>
            <a:pPr algn="ctr" rtl="0" fontAlgn="base"/>
            <a:r>
              <a:rPr lang="en-US" sz="2000" b="0" i="0" u="none" strike="noStrike">
                <a:solidFill>
                  <a:srgbClr val="000000"/>
                </a:solidFill>
                <a:effectLst/>
                <a:latin typeface="Arial" panose="020B0604020202020204" pitchFamily="34" charset="0"/>
              </a:rPr>
              <a:t>-OR-</a:t>
            </a:r>
            <a:r>
              <a:rPr lang="en-US" sz="2000" b="0" i="0">
                <a:solidFill>
                  <a:srgbClr val="000000"/>
                </a:solidFill>
                <a:effectLst/>
                <a:latin typeface="Arial" panose="020B0604020202020204" pitchFamily="34" charset="0"/>
              </a:rPr>
              <a:t>​</a:t>
            </a:r>
            <a:br>
              <a:rPr lang="en-US" sz="2000" b="0" i="0">
                <a:solidFill>
                  <a:srgbClr val="000000"/>
                </a:solidFill>
                <a:effectLst/>
                <a:latin typeface="Arial" panose="020B0604020202020204" pitchFamily="34" charset="0"/>
              </a:rPr>
            </a:br>
            <a:r>
              <a:rPr lang="en-US" sz="2000" b="0" i="0">
                <a:solidFill>
                  <a:srgbClr val="000000"/>
                </a:solidFill>
                <a:effectLst/>
                <a:latin typeface="Arial" panose="020B0604020202020204" pitchFamily="34" charset="0"/>
              </a:rPr>
              <a:t>​</a:t>
            </a:r>
            <a:endParaRPr lang="en-US" sz="2000" b="0" i="0">
              <a:solidFill>
                <a:srgbClr val="000000"/>
              </a:solidFill>
              <a:effectLst/>
              <a:latin typeface="Segoe UI" panose="020B0502040204020203" pitchFamily="34" charset="0"/>
            </a:endParaRPr>
          </a:p>
          <a:p>
            <a:pPr algn="l" rtl="0" fontAlgn="base"/>
            <a:r>
              <a:rPr lang="en-US" sz="2000" b="0" i="0" u="none" strike="noStrike">
                <a:solidFill>
                  <a:srgbClr val="000000"/>
                </a:solidFill>
                <a:effectLst/>
                <a:latin typeface="Arial" panose="020B0604020202020204" pitchFamily="34" charset="0"/>
              </a:rPr>
              <a:t>I have no relevant financial relationship(s) with ineligible companies to disclose.</a:t>
            </a:r>
            <a:endParaRPr lang="en-US" sz="2000" b="0" i="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4053212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7BC75-5B8F-BD48-9F9E-052DE2ADF0DD}"/>
              </a:ext>
            </a:extLst>
          </p:cNvPr>
          <p:cNvSpPr>
            <a:spLocks noGrp="1"/>
          </p:cNvSpPr>
          <p:nvPr>
            <p:ph type="title"/>
          </p:nvPr>
        </p:nvSpPr>
        <p:spPr>
          <a:xfrm>
            <a:off x="838200" y="365125"/>
            <a:ext cx="8565292"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TextBox 2">
            <a:extLst>
              <a:ext uri="{FF2B5EF4-FFF2-40B4-BE49-F238E27FC236}">
                <a16:creationId xmlns:a16="http://schemas.microsoft.com/office/drawing/2014/main" id="{5090A2D2-11AF-F348-B311-7AC14D38E46C}"/>
              </a:ext>
            </a:extLst>
          </p:cNvPr>
          <p:cNvSpPr txBox="1"/>
          <p:nvPr userDrawn="1"/>
        </p:nvSpPr>
        <p:spPr>
          <a:xfrm>
            <a:off x="838200" y="1779373"/>
            <a:ext cx="10530016" cy="4678204"/>
          </a:xfrm>
          <a:prstGeom prst="rect">
            <a:avLst/>
          </a:prstGeom>
          <a:noFill/>
        </p:spPr>
        <p:txBody>
          <a:bodyPr wrap="square" rtlCol="0">
            <a:spAutoFit/>
          </a:bodyPr>
          <a:lstStyle/>
          <a:p>
            <a:r>
              <a:rPr lang="en-US" sz="2800">
                <a:latin typeface="Arial" panose="020B0604020202020204" pitchFamily="34" charset="0"/>
                <a:cs typeface="Arial" panose="020B0604020202020204" pitchFamily="34" charset="0"/>
              </a:rPr>
              <a:t>Click to edit Master text styles</a:t>
            </a:r>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Tree>
    <p:extLst>
      <p:ext uri="{BB962C8B-B14F-4D97-AF65-F5344CB8AC3E}">
        <p14:creationId xmlns:p14="http://schemas.microsoft.com/office/powerpoint/2010/main" val="42724020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4_Picture with Caption">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41C7632-8B3C-ED40-8FCD-38A61D14A0E6}"/>
              </a:ext>
            </a:extLst>
          </p:cNvPr>
          <p:cNvSpPr txBox="1"/>
          <p:nvPr userDrawn="1"/>
        </p:nvSpPr>
        <p:spPr>
          <a:xfrm>
            <a:off x="715479" y="1540565"/>
            <a:ext cx="10914063" cy="646331"/>
          </a:xfrm>
          <a:prstGeom prst="rect">
            <a:avLst/>
          </a:prstGeom>
          <a:noFill/>
        </p:spPr>
        <p:txBody>
          <a:bodyPr wrap="square" rtlCol="0">
            <a:spAutoFit/>
          </a:bodyPr>
          <a:lstStyle/>
          <a:p>
            <a:r>
              <a:rPr lang="en-US" sz="3600">
                <a:latin typeface="Arial" panose="020B0604020202020204" pitchFamily="34" charset="0"/>
                <a:cs typeface="Arial" panose="020B0604020202020204" pitchFamily="34" charset="0"/>
              </a:rPr>
              <a:t>Disclosure</a:t>
            </a:r>
          </a:p>
        </p:txBody>
      </p:sp>
      <p:sp>
        <p:nvSpPr>
          <p:cNvPr id="9" name="TextBox 8">
            <a:extLst>
              <a:ext uri="{FF2B5EF4-FFF2-40B4-BE49-F238E27FC236}">
                <a16:creationId xmlns:a16="http://schemas.microsoft.com/office/drawing/2014/main" id="{4CE7AE9D-A441-7342-B31C-48936A379963}"/>
              </a:ext>
            </a:extLst>
          </p:cNvPr>
          <p:cNvSpPr txBox="1"/>
          <p:nvPr userDrawn="1"/>
        </p:nvSpPr>
        <p:spPr>
          <a:xfrm>
            <a:off x="715480" y="2395330"/>
            <a:ext cx="10724460" cy="2215991"/>
          </a:xfrm>
          <a:prstGeom prst="rect">
            <a:avLst/>
          </a:prstGeom>
          <a:noFill/>
        </p:spPr>
        <p:txBody>
          <a:bodyPr wrap="square" rtlCol="0">
            <a:spAutoFit/>
          </a:bodyPr>
          <a:lstStyle/>
          <a:p>
            <a:r>
              <a:rPr lang="en-US" sz="2400">
                <a:latin typeface="Arial" panose="020B0604020202020204" pitchFamily="34" charset="0"/>
                <a:cs typeface="Arial" panose="020B0604020202020204" pitchFamily="34" charset="0"/>
              </a:rPr>
              <a:t>I will be discussing “off-label” uses of the following medications</a:t>
            </a:r>
          </a:p>
          <a:p>
            <a:endParaRPr lang="en-US" sz="240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a:latin typeface="Arial" panose="020B0604020202020204" pitchFamily="34" charset="0"/>
                <a:cs typeface="Arial" panose="020B0604020202020204" pitchFamily="34" charset="0"/>
              </a:rPr>
              <a:t>List medication</a:t>
            </a:r>
          </a:p>
          <a:p>
            <a:pPr marL="342900" indent="-342900">
              <a:buFont typeface="Arial" panose="020B0604020202020204" pitchFamily="34" charset="0"/>
              <a:buChar char="•"/>
            </a:pPr>
            <a:r>
              <a:rPr lang="en-US" sz="2400">
                <a:latin typeface="Arial" panose="020B0604020202020204" pitchFamily="34" charset="0"/>
                <a:cs typeface="Arial" panose="020B0604020202020204" pitchFamily="34" charset="0"/>
              </a:rPr>
              <a:t>List medication</a:t>
            </a:r>
          </a:p>
          <a:p>
            <a:pPr marL="342900" indent="-342900">
              <a:buFont typeface="Arial" panose="020B0604020202020204" pitchFamily="34" charset="0"/>
              <a:buChar char="•"/>
            </a:pPr>
            <a:r>
              <a:rPr lang="en-US" sz="2400">
                <a:latin typeface="Arial" panose="020B0604020202020204" pitchFamily="34" charset="0"/>
                <a:cs typeface="Arial" panose="020B0604020202020204" pitchFamily="34" charset="0"/>
              </a:rPr>
              <a:t>List medication</a:t>
            </a:r>
          </a:p>
          <a:p>
            <a:endParaRPr lang="en-US"/>
          </a:p>
        </p:txBody>
      </p:sp>
    </p:spTree>
    <p:extLst>
      <p:ext uri="{BB962C8B-B14F-4D97-AF65-F5344CB8AC3E}">
        <p14:creationId xmlns:p14="http://schemas.microsoft.com/office/powerpoint/2010/main" val="26174376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Picture with Caption">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46D1CF02-E86D-2149-81DD-843545F555F3}"/>
              </a:ext>
            </a:extLst>
          </p:cNvPr>
          <p:cNvSpPr txBox="1"/>
          <p:nvPr userDrawn="1"/>
        </p:nvSpPr>
        <p:spPr>
          <a:xfrm>
            <a:off x="733770" y="1451113"/>
            <a:ext cx="10914063" cy="646331"/>
          </a:xfrm>
          <a:prstGeom prst="rect">
            <a:avLst/>
          </a:prstGeom>
          <a:noFill/>
        </p:spPr>
        <p:txBody>
          <a:bodyPr wrap="square" rtlCol="0">
            <a:spAutoFit/>
          </a:bodyPr>
          <a:lstStyle/>
          <a:p>
            <a:r>
              <a:rPr lang="en-US" sz="3600">
                <a:latin typeface="Arial" panose="020B0604020202020204" pitchFamily="34" charset="0"/>
                <a:cs typeface="Arial" panose="020B0604020202020204" pitchFamily="34" charset="0"/>
              </a:rPr>
              <a:t>Disclosure Information to Include</a:t>
            </a:r>
          </a:p>
        </p:txBody>
      </p:sp>
      <p:sp>
        <p:nvSpPr>
          <p:cNvPr id="7" name="TextBox 6">
            <a:extLst>
              <a:ext uri="{FF2B5EF4-FFF2-40B4-BE49-F238E27FC236}">
                <a16:creationId xmlns:a16="http://schemas.microsoft.com/office/drawing/2014/main" id="{83EC29CE-CBD2-0F4A-9BF6-B009372A0FDE}"/>
              </a:ext>
            </a:extLst>
          </p:cNvPr>
          <p:cNvSpPr txBox="1"/>
          <p:nvPr userDrawn="1"/>
        </p:nvSpPr>
        <p:spPr>
          <a:xfrm>
            <a:off x="733770" y="2097444"/>
            <a:ext cx="10724460" cy="4555093"/>
          </a:xfrm>
          <a:prstGeom prst="rect">
            <a:avLst/>
          </a:prstGeom>
          <a:noFill/>
        </p:spPr>
        <p:txBody>
          <a:bodyPr wrap="square" rtlCol="0">
            <a:spAutoFit/>
          </a:bodyPr>
          <a:lstStyle/>
          <a:p>
            <a:endParaRPr lang="en-US" sz="160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Advisor or Review Panel member: </a:t>
            </a:r>
            <a:r>
              <a:rPr lang="en-US" sz="1600">
                <a:latin typeface="Arial" panose="020B0604020202020204" pitchFamily="34" charset="0"/>
                <a:cs typeface="Arial" panose="020B0604020202020204" pitchFamily="34" charset="0"/>
              </a:rPr>
              <a:t>List all companies or emit for no disclosure. </a:t>
            </a: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Consultant: </a:t>
            </a:r>
            <a:r>
              <a:rPr lang="en-US" sz="1600">
                <a:latin typeface="Arial" panose="020B0604020202020204" pitchFamily="34" charset="0"/>
                <a:cs typeface="Arial" panose="020B0604020202020204" pitchFamily="34" charset="0"/>
              </a:rPr>
              <a:t>List all companies or emit for no disclosure. </a:t>
            </a: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Employee: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Officer or Board Member: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Grant/Research Support: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Speaker/ Honoraria includes speakers bureau, symposia, and expert witness: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Independent Contractor: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Ownership Interest: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Royalties: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Intellectual Property/Patents: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Stock options or bond holdings in for-profit corporation or self-directed pension plan: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1600" b="1">
                <a:latin typeface="Arial" panose="020B0604020202020204" pitchFamily="34" charset="0"/>
                <a:cs typeface="Arial" panose="020B0604020202020204" pitchFamily="34" charset="0"/>
              </a:rPr>
              <a:t>Other Financial or Material Support: </a:t>
            </a:r>
            <a:r>
              <a:rPr lang="en-US" sz="1600">
                <a:latin typeface="Arial" panose="020B0604020202020204" pitchFamily="34" charset="0"/>
                <a:cs typeface="Arial" panose="020B0604020202020204" pitchFamily="34" charset="0"/>
              </a:rPr>
              <a:t>List all companies or emit for no disclosure. </a:t>
            </a:r>
            <a:endParaRPr lang="en-US" sz="1600" b="1">
              <a:latin typeface="Arial" panose="020B0604020202020204" pitchFamily="34" charset="0"/>
              <a:cs typeface="Arial" panose="020B0604020202020204" pitchFamily="34" charset="0"/>
            </a:endParaRPr>
          </a:p>
          <a:p>
            <a:pPr marL="457200" indent="-457200">
              <a:buFont typeface="Arial" panose="020B0604020202020204" pitchFamily="34" charset="0"/>
              <a:buChar char="•"/>
            </a:pPr>
            <a:endParaRPr lang="en-US" sz="1600">
              <a:latin typeface="Arial" panose="020B0604020202020204" pitchFamily="34" charset="0"/>
              <a:cs typeface="Arial" panose="020B0604020202020204" pitchFamily="34" charset="0"/>
            </a:endParaRPr>
          </a:p>
          <a:p>
            <a:r>
              <a:rPr lang="en-US" sz="1600">
                <a:latin typeface="Arial" panose="020B0604020202020204" pitchFamily="34" charset="0"/>
                <a:cs typeface="Arial" panose="020B0604020202020204" pitchFamily="34" charset="0"/>
              </a:rPr>
              <a:t>All of the relevant financial relationships listed for this individual have been mitigated. </a:t>
            </a:r>
          </a:p>
          <a:p>
            <a:endParaRPr lang="en-US"/>
          </a:p>
        </p:txBody>
      </p:sp>
    </p:spTree>
    <p:extLst>
      <p:ext uri="{BB962C8B-B14F-4D97-AF65-F5344CB8AC3E}">
        <p14:creationId xmlns:p14="http://schemas.microsoft.com/office/powerpoint/2010/main" val="2395251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C98BD-7445-374C-ACB7-C132799C5C7F}"/>
              </a:ext>
            </a:extLst>
          </p:cNvPr>
          <p:cNvSpPr>
            <a:spLocks noGrp="1"/>
          </p:cNvSpPr>
          <p:nvPr>
            <p:ph type="title" hasCustomPrompt="1"/>
          </p:nvPr>
        </p:nvSpPr>
        <p:spPr>
          <a:xfrm>
            <a:off x="831850" y="1709738"/>
            <a:ext cx="10515600" cy="2852737"/>
          </a:xfrm>
          <a:prstGeom prst="rect">
            <a:avLst/>
          </a:prstGeom>
        </p:spPr>
        <p:txBody>
          <a:bodyPr anchor="b"/>
          <a:lstStyle>
            <a:lvl1pPr algn="ctr">
              <a:defRPr sz="6000">
                <a:latin typeface="Arial" panose="020B0604020202020204" pitchFamily="34" charset="0"/>
                <a:cs typeface="Arial" panose="020B0604020202020204" pitchFamily="34" charset="0"/>
              </a:defRPr>
            </a:lvl1pPr>
          </a:lstStyle>
          <a:p>
            <a:r>
              <a:rPr lang="en-US"/>
              <a:t>Click to edit Master title style</a:t>
            </a:r>
            <a:br>
              <a:rPr lang="en-US"/>
            </a:br>
            <a:endParaRPr lang="en-US"/>
          </a:p>
        </p:txBody>
      </p:sp>
      <p:sp>
        <p:nvSpPr>
          <p:cNvPr id="3" name="Text Placeholder 2">
            <a:extLst>
              <a:ext uri="{FF2B5EF4-FFF2-40B4-BE49-F238E27FC236}">
                <a16:creationId xmlns:a16="http://schemas.microsoft.com/office/drawing/2014/main" id="{019046FD-2463-5E46-B362-5CB4D6981C49}"/>
              </a:ext>
            </a:extLst>
          </p:cNvPr>
          <p:cNvSpPr>
            <a:spLocks noGrp="1"/>
          </p:cNvSpPr>
          <p:nvPr>
            <p:ph type="body" idx="1"/>
          </p:nvPr>
        </p:nvSpPr>
        <p:spPr>
          <a:xfrm>
            <a:off x="831850" y="4589463"/>
            <a:ext cx="10515600" cy="1500187"/>
          </a:xfrm>
          <a:prstGeom prst="rect">
            <a:avLst/>
          </a:prstGeom>
        </p:spPr>
        <p:txBody>
          <a:bodyPr/>
          <a:lstStyle>
            <a:lvl1pPr marL="0" indent="0" algn="ctr">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713579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FDAD0-1077-1543-8966-F589E2B8321E}"/>
              </a:ext>
            </a:extLst>
          </p:cNvPr>
          <p:cNvSpPr>
            <a:spLocks noGrp="1"/>
          </p:cNvSpPr>
          <p:nvPr>
            <p:ph type="title"/>
          </p:nvPr>
        </p:nvSpPr>
        <p:spPr>
          <a:xfrm>
            <a:off x="838200" y="365125"/>
            <a:ext cx="8614719" cy="1325563"/>
          </a:xfrm>
          <a:prstGeom prst="rect">
            <a:avLst/>
          </a:prstGeom>
        </p:spPr>
        <p:txBody>
          <a:bodyPr/>
          <a:lstStyle>
            <a:lvl1pPr>
              <a:defRPr b="0" i="0">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8059F0FA-E582-8A47-8085-595561F57A68}"/>
              </a:ext>
            </a:extLst>
          </p:cNvPr>
          <p:cNvSpPr>
            <a:spLocks noGrp="1"/>
          </p:cNvSpPr>
          <p:nvPr>
            <p:ph sz="half" idx="1"/>
          </p:nvPr>
        </p:nvSpPr>
        <p:spPr>
          <a:xfrm>
            <a:off x="838200" y="1825625"/>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A52E034-0586-8A49-8F9A-CB2F7548EFC5}"/>
              </a:ext>
            </a:extLst>
          </p:cNvPr>
          <p:cNvSpPr>
            <a:spLocks noGrp="1"/>
          </p:cNvSpPr>
          <p:nvPr>
            <p:ph sz="half" idx="2"/>
          </p:nvPr>
        </p:nvSpPr>
        <p:spPr>
          <a:xfrm>
            <a:off x="6172200" y="1825625"/>
            <a:ext cx="5181600" cy="435133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01669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1C7FC-F512-474E-9D10-D63318218CD8}"/>
              </a:ext>
            </a:extLst>
          </p:cNvPr>
          <p:cNvSpPr>
            <a:spLocks noGrp="1"/>
          </p:cNvSpPr>
          <p:nvPr>
            <p:ph type="title"/>
          </p:nvPr>
        </p:nvSpPr>
        <p:spPr>
          <a:xfrm>
            <a:off x="839788" y="365125"/>
            <a:ext cx="8674915"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3" name="Text Placeholder 2">
            <a:extLst>
              <a:ext uri="{FF2B5EF4-FFF2-40B4-BE49-F238E27FC236}">
                <a16:creationId xmlns:a16="http://schemas.microsoft.com/office/drawing/2014/main" id="{6AF63EF5-E66D-3646-88B5-3283A36D0289}"/>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7ECE7F-A3C3-1C43-BD4F-9571544BDE2C}"/>
              </a:ext>
            </a:extLst>
          </p:cNvPr>
          <p:cNvSpPr>
            <a:spLocks noGrp="1"/>
          </p:cNvSpPr>
          <p:nvPr>
            <p:ph sz="half" idx="2"/>
          </p:nvPr>
        </p:nvSpPr>
        <p:spPr>
          <a:xfrm>
            <a:off x="839788" y="2505075"/>
            <a:ext cx="5157787"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13FF50-F41C-3B4B-B5F4-F58C799AD18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1AB0DC-690A-1C4F-A317-07B942333FE2}"/>
              </a:ext>
            </a:extLst>
          </p:cNvPr>
          <p:cNvSpPr>
            <a:spLocks noGrp="1"/>
          </p:cNvSpPr>
          <p:nvPr>
            <p:ph sz="quarter" idx="4"/>
          </p:nvPr>
        </p:nvSpPr>
        <p:spPr>
          <a:xfrm>
            <a:off x="6172200" y="2505075"/>
            <a:ext cx="5183188"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8857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DB6D7-B226-9546-8078-7CCD55B0429E}"/>
              </a:ext>
            </a:extLst>
          </p:cNvPr>
          <p:cNvSpPr>
            <a:spLocks noGrp="1"/>
          </p:cNvSpPr>
          <p:nvPr>
            <p:ph type="title"/>
          </p:nvPr>
        </p:nvSpPr>
        <p:spPr>
          <a:xfrm>
            <a:off x="838200" y="365125"/>
            <a:ext cx="8688859" cy="1325563"/>
          </a:xfrm>
          <a:prstGeom prst="rect">
            <a:avLst/>
          </a:prstGeom>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781713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27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A8268-C48E-1148-B0A4-8725302F65F0}"/>
              </a:ext>
            </a:extLst>
          </p:cNvPr>
          <p:cNvSpPr>
            <a:spLocks noGrp="1"/>
          </p:cNvSpPr>
          <p:nvPr>
            <p:ph type="title"/>
          </p:nvPr>
        </p:nvSpPr>
        <p:spPr>
          <a:xfrm>
            <a:off x="839788" y="457200"/>
            <a:ext cx="3932237" cy="1600200"/>
          </a:xfrm>
          <a:prstGeom prst="rect">
            <a:avLst/>
          </a:prstGeom>
        </p:spPr>
        <p:txBody>
          <a:bodyPr anchor="b"/>
          <a:lstStyle>
            <a:lvl1pPr>
              <a:defRPr sz="3200">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F033637F-6394-4246-886F-8AD64F85E319}"/>
              </a:ext>
            </a:extLst>
          </p:cNvPr>
          <p:cNvSpPr>
            <a:spLocks noGrp="1"/>
          </p:cNvSpPr>
          <p:nvPr>
            <p:ph idx="1"/>
          </p:nvPr>
        </p:nvSpPr>
        <p:spPr>
          <a:xfrm>
            <a:off x="5180012" y="1257300"/>
            <a:ext cx="6172200" cy="4873625"/>
          </a:xfrm>
          <a:prstGeom prst="rect">
            <a:avLst/>
          </a:prstGeo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2293A6F-62E9-094D-81C8-595333883E59}"/>
              </a:ext>
            </a:extLst>
          </p:cNvPr>
          <p:cNvSpPr>
            <a:spLocks noGrp="1"/>
          </p:cNvSpPr>
          <p:nvPr>
            <p:ph type="body" sz="half" idx="2"/>
          </p:nvPr>
        </p:nvSpPr>
        <p:spPr>
          <a:xfrm>
            <a:off x="839788" y="2057399"/>
            <a:ext cx="3932237" cy="4073525"/>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82266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image" Target="../media/image3.jpe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heme" Target="../theme/theme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9636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61" r:id="rId11"/>
    <p:sldLayoutId id="2147483673" r:id="rId12"/>
    <p:sldLayoutId id="2147483674" r:id="rId13"/>
    <p:sldLayoutId id="2147483676" r:id="rId14"/>
    <p:sldLayoutId id="2147483675" r:id="rId15"/>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8">
            <a:lum/>
          </a:blip>
          <a:srcRect/>
          <a:stretch>
            <a:fillRect/>
          </a:stretch>
        </a:blip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406B3D1-F81F-5745-AD9A-8BA323525F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here</a:t>
            </a:r>
          </a:p>
        </p:txBody>
      </p:sp>
    </p:spTree>
    <p:extLst>
      <p:ext uri="{BB962C8B-B14F-4D97-AF65-F5344CB8AC3E}">
        <p14:creationId xmlns:p14="http://schemas.microsoft.com/office/powerpoint/2010/main" val="73777461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7" r:id="rId11"/>
    <p:sldLayoutId id="2147483682" r:id="rId12"/>
    <p:sldLayoutId id="2147483681" r:id="rId13"/>
    <p:sldLayoutId id="2147483678" r:id="rId14"/>
    <p:sldLayoutId id="2147483679" r:id="rId15"/>
    <p:sldLayoutId id="2147483680" r:id="rId16"/>
  </p:sldLayoutIdLst>
  <p:hf hdr="0" ftr="0" dt="0"/>
  <p:txStyles>
    <p:titleStyle>
      <a:lvl1pPr algn="l" defTabSz="914400" rtl="0" eaLnBrk="1" latinLnBrk="0" hangingPunct="1">
        <a:lnSpc>
          <a:spcPct val="90000"/>
        </a:lnSpc>
        <a:spcBef>
          <a:spcPct val="0"/>
        </a:spcBef>
        <a:buNone/>
        <a:defRPr sz="36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29B6E-1BCA-6552-1C2F-CFF47E872F89}"/>
              </a:ext>
            </a:extLst>
          </p:cNvPr>
          <p:cNvSpPr>
            <a:spLocks noGrp="1"/>
          </p:cNvSpPr>
          <p:nvPr>
            <p:ph type="ctrTitle"/>
          </p:nvPr>
        </p:nvSpPr>
        <p:spPr/>
        <p:txBody>
          <a:bodyPr/>
          <a:lstStyle/>
          <a:p>
            <a:r>
              <a:rPr lang="en-US" sz="4800" b="1" i="0" u="none" strike="noStrike">
                <a:solidFill>
                  <a:srgbClr val="FFFFFF"/>
                </a:solidFill>
                <a:effectLst/>
                <a:latin typeface="Arial" panose="020B0604020202020204" pitchFamily="34" charset="0"/>
              </a:rPr>
              <a:t>Presentation Title </a:t>
            </a:r>
            <a:r>
              <a:rPr lang="en-US" sz="4800" b="0" i="0">
                <a:solidFill>
                  <a:srgbClr val="FFFFFF"/>
                </a:solidFill>
                <a:effectLst/>
                <a:latin typeface="Arial" panose="020B0604020202020204" pitchFamily="34" charset="0"/>
              </a:rPr>
              <a:t>​</a:t>
            </a:r>
            <a:br>
              <a:rPr lang="en-US" sz="4800" b="0" i="0">
                <a:solidFill>
                  <a:srgbClr val="FFFFFF"/>
                </a:solidFill>
                <a:effectLst/>
                <a:latin typeface="Arial" panose="020B0604020202020204" pitchFamily="34" charset="0"/>
              </a:rPr>
            </a:br>
            <a:r>
              <a:rPr lang="en-US" sz="4800" b="1" i="0" u="none" strike="noStrike">
                <a:solidFill>
                  <a:srgbClr val="FFFFFF"/>
                </a:solidFill>
                <a:effectLst/>
                <a:latin typeface="Arial" panose="020B0604020202020204" pitchFamily="34" charset="0"/>
              </a:rPr>
              <a:t>Presentation Subtitle</a:t>
            </a:r>
            <a:endParaRPr lang="en-US"/>
          </a:p>
        </p:txBody>
      </p:sp>
      <p:sp>
        <p:nvSpPr>
          <p:cNvPr id="3" name="Subtitle 2">
            <a:extLst>
              <a:ext uri="{FF2B5EF4-FFF2-40B4-BE49-F238E27FC236}">
                <a16:creationId xmlns:a16="http://schemas.microsoft.com/office/drawing/2014/main" id="{1928BE3F-705F-5DC2-4648-DDD0B162BF93}"/>
              </a:ext>
            </a:extLst>
          </p:cNvPr>
          <p:cNvSpPr>
            <a:spLocks noGrp="1"/>
          </p:cNvSpPr>
          <p:nvPr>
            <p:ph type="subTitle" idx="1"/>
          </p:nvPr>
        </p:nvSpPr>
        <p:spPr/>
        <p:txBody>
          <a:bodyPr lIns="91440" tIns="45720" rIns="91440" bIns="45720" anchor="t"/>
          <a:lstStyle/>
          <a:p>
            <a:r>
              <a:rPr lang="en-US">
                <a:latin typeface="Arial"/>
                <a:cs typeface="Arial"/>
              </a:rPr>
              <a:t>First Name Last Name</a:t>
            </a:r>
            <a:br>
              <a:rPr lang="en-US">
                <a:latin typeface="Arial"/>
                <a:cs typeface="Arial"/>
              </a:rPr>
            </a:br>
            <a:r>
              <a:rPr lang="en-US">
                <a:latin typeface="Arial"/>
                <a:cs typeface="Arial"/>
              </a:rPr>
              <a:t>Institution</a:t>
            </a:r>
            <a:endParaRPr lang="en-US"/>
          </a:p>
        </p:txBody>
      </p:sp>
      <p:sp>
        <p:nvSpPr>
          <p:cNvPr id="9" name="TextBox 8">
            <a:extLst>
              <a:ext uri="{FF2B5EF4-FFF2-40B4-BE49-F238E27FC236}">
                <a16:creationId xmlns:a16="http://schemas.microsoft.com/office/drawing/2014/main" id="{B207776C-702C-6BD2-FA65-605A2472F5C8}"/>
              </a:ext>
            </a:extLst>
          </p:cNvPr>
          <p:cNvSpPr txBox="1"/>
          <p:nvPr/>
        </p:nvSpPr>
        <p:spPr>
          <a:xfrm>
            <a:off x="2400300" y="932617"/>
            <a:ext cx="6096000" cy="1200329"/>
          </a:xfrm>
          <a:prstGeom prst="rect">
            <a:avLst/>
          </a:prstGeom>
          <a:noFill/>
        </p:spPr>
        <p:txBody>
          <a:bodyPr wrap="square">
            <a:spAutoFit/>
          </a:bodyPr>
          <a:lstStyle/>
          <a:p>
            <a:pPr algn="l" rtl="0" fontAlgn="base"/>
            <a:r>
              <a:rPr lang="en-US" sz="1800" b="1" i="0" u="none" strike="noStrike">
                <a:solidFill>
                  <a:srgbClr val="FFFFFF"/>
                </a:solidFill>
                <a:effectLst/>
                <a:latin typeface="Arial" panose="020B0604020202020204" pitchFamily="34" charset="0"/>
              </a:rPr>
              <a:t>SLIDE 1: </a:t>
            </a:r>
            <a:r>
              <a:rPr lang="en-US" sz="1800" b="0" i="0" u="none" strike="noStrike">
                <a:solidFill>
                  <a:srgbClr val="FFFFFF"/>
                </a:solidFill>
                <a:effectLst/>
                <a:latin typeface="Arial" panose="020B0604020202020204" pitchFamily="34" charset="0"/>
              </a:rPr>
              <a:t>This slide should include the title of presentation, speaker name(s) and affiliate institution(s.</a:t>
            </a:r>
            <a:r>
              <a:rPr lang="en-US" sz="1800" b="0" i="0">
                <a:solidFill>
                  <a:srgbClr val="FFFFFF"/>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algn="l" rtl="0" fontAlgn="base"/>
            <a:r>
              <a:rPr lang="en-US" sz="1800" b="1" i="0" u="none" strike="noStrike">
                <a:solidFill>
                  <a:srgbClr val="FFFFFF"/>
                </a:solidFill>
                <a:effectLst/>
                <a:latin typeface="Arial" panose="020B0604020202020204" pitchFamily="34" charset="0"/>
              </a:rPr>
              <a:t>No commercial logos are allowed on this or any other slide.</a:t>
            </a:r>
            <a:endParaRPr lang="en-US" b="0" i="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25928884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9E05EE-3244-BB4F-4F5D-B70F92E3AA7C}"/>
              </a:ext>
            </a:extLst>
          </p:cNvPr>
          <p:cNvSpPr>
            <a:spLocks noGrp="1"/>
          </p:cNvSpPr>
          <p:nvPr>
            <p:ph idx="1"/>
          </p:nvPr>
        </p:nvSpPr>
        <p:spPr/>
        <p:txBody>
          <a:bodyPr/>
          <a:lstStyle/>
          <a:p>
            <a:endParaRPr lang="en-US"/>
          </a:p>
        </p:txBody>
      </p:sp>
      <p:sp>
        <p:nvSpPr>
          <p:cNvPr id="3" name="Text Placeholder 2">
            <a:extLst>
              <a:ext uri="{FF2B5EF4-FFF2-40B4-BE49-F238E27FC236}">
                <a16:creationId xmlns:a16="http://schemas.microsoft.com/office/drawing/2014/main" id="{4082B6F2-1725-67C7-BBF0-74B52D746222}"/>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281317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85654-8551-E9F9-8ABF-6822DA2E894F}"/>
              </a:ext>
            </a:extLst>
          </p:cNvPr>
          <p:cNvSpPr>
            <a:spLocks noGrp="1"/>
          </p:cNvSpPr>
          <p:nvPr>
            <p:ph type="title"/>
          </p:nvPr>
        </p:nvSpPr>
        <p:spPr/>
        <p:txBody>
          <a:bodyPr/>
          <a:lstStyle/>
          <a:p>
            <a:endParaRPr lang="en-US"/>
          </a:p>
        </p:txBody>
      </p:sp>
      <p:sp>
        <p:nvSpPr>
          <p:cNvPr id="3" name="Picture Placeholder 2">
            <a:extLst>
              <a:ext uri="{FF2B5EF4-FFF2-40B4-BE49-F238E27FC236}">
                <a16:creationId xmlns:a16="http://schemas.microsoft.com/office/drawing/2014/main" id="{9B50FEBD-69BD-EED5-C8D5-420FDFAAADB5}"/>
              </a:ext>
            </a:extLst>
          </p:cNvPr>
          <p:cNvSpPr>
            <a:spLocks noGrp="1"/>
          </p:cNvSpPr>
          <p:nvPr>
            <p:ph type="pic" idx="1"/>
          </p:nvPr>
        </p:nvSpPr>
        <p:spPr/>
      </p:sp>
      <p:sp>
        <p:nvSpPr>
          <p:cNvPr id="4" name="Text Placeholder 3">
            <a:extLst>
              <a:ext uri="{FF2B5EF4-FFF2-40B4-BE49-F238E27FC236}">
                <a16:creationId xmlns:a16="http://schemas.microsoft.com/office/drawing/2014/main" id="{63BFB703-1393-6391-BA12-515F6382ECAB}"/>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704549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1D224D3-CE4F-B156-1643-C5F3BE19D620}"/>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4271519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7788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1632876-8480-7C49-B13F-BB2F2A3CBA59}"/>
              </a:ext>
            </a:extLst>
          </p:cNvPr>
          <p:cNvSpPr>
            <a:spLocks noGrp="1"/>
          </p:cNvSpPr>
          <p:nvPr>
            <p:ph type="body" sz="quarter" idx="10"/>
          </p:nvPr>
        </p:nvSpPr>
        <p:spPr>
          <a:xfrm>
            <a:off x="715479" y="2742510"/>
            <a:ext cx="10914063" cy="2624069"/>
          </a:xfrm>
        </p:spPr>
        <p:txBody>
          <a:bodyPr/>
          <a:lstStyle/>
          <a:p>
            <a:pPr algn="l" rtl="0" fontAlgn="base"/>
            <a:r>
              <a:rPr lang="en-US" sz="1800" b="0" i="0" u="none" strike="noStrike">
                <a:solidFill>
                  <a:srgbClr val="000000"/>
                </a:solidFill>
                <a:effectLst/>
                <a:latin typeface="Arial" panose="020B0604020202020204" pitchFamily="34" charset="0"/>
              </a:rPr>
              <a:t>I have the following relevant financial relationship(s) to disclose:</a:t>
            </a:r>
            <a:r>
              <a:rPr lang="en-US" sz="1800" b="0" i="0">
                <a:solidFill>
                  <a:srgbClr val="000000"/>
                </a:solidFill>
                <a:effectLst/>
                <a:latin typeface="Arial" panose="020B0604020202020204" pitchFamily="34" charset="0"/>
              </a:rPr>
              <a:t>​</a:t>
            </a:r>
            <a:br>
              <a:rPr lang="en-US" sz="1800" b="0" i="0">
                <a:solidFill>
                  <a:srgbClr val="000000"/>
                </a:solidFill>
                <a:effectLst/>
                <a:latin typeface="Arial" panose="020B0604020202020204" pitchFamily="34" charset="0"/>
              </a:rPr>
            </a:br>
            <a:r>
              <a:rPr lang="en-US" sz="1800" b="0" i="0">
                <a:solidFill>
                  <a:srgbClr val="000000"/>
                </a:solidFill>
                <a:effectLst/>
                <a:latin typeface="Arial" panose="020B0604020202020204" pitchFamily="34" charset="0"/>
              </a:rPr>
              <a:t>​</a:t>
            </a:r>
            <a:br>
              <a:rPr lang="en-US" sz="1800" b="0" i="0">
                <a:solidFill>
                  <a:srgbClr val="000000"/>
                </a:solidFill>
                <a:effectLst/>
                <a:latin typeface="Arial" panose="020B0604020202020204" pitchFamily="34" charset="0"/>
              </a:rPr>
            </a:br>
            <a:r>
              <a:rPr lang="en-US" sz="1800" b="0" i="0" u="none" strike="noStrike">
                <a:solidFill>
                  <a:srgbClr val="000000"/>
                </a:solidFill>
                <a:effectLst/>
                <a:latin typeface="Arial" panose="020B0604020202020204" pitchFamily="34" charset="0"/>
              </a:rPr>
              <a:t>Shareholder: YYY Corporation, Officer or Board Member: XXX, Grant/Research Support: ZZZ. All of the relevant financial relationships listed for these individuals have been mitigated.</a:t>
            </a:r>
            <a:r>
              <a:rPr lang="en-US" sz="1800" b="0" i="0">
                <a:solidFill>
                  <a:srgbClr val="000000"/>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algn="l" rtl="0" fontAlgn="base"/>
            <a:r>
              <a:rPr lang="en-US" sz="1800" b="0" i="0">
                <a:solidFill>
                  <a:srgbClr val="000000"/>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algn="ctr" rtl="0" fontAlgn="base"/>
            <a:r>
              <a:rPr lang="en-US" sz="1800" b="0" i="0" u="none" strike="noStrike">
                <a:solidFill>
                  <a:srgbClr val="000000"/>
                </a:solidFill>
                <a:effectLst/>
                <a:latin typeface="Arial" panose="020B0604020202020204" pitchFamily="34" charset="0"/>
              </a:rPr>
              <a:t>-OR-</a:t>
            </a:r>
            <a:r>
              <a:rPr lang="en-US" sz="1800" b="0" i="0">
                <a:solidFill>
                  <a:srgbClr val="000000"/>
                </a:solidFill>
                <a:effectLst/>
                <a:latin typeface="Arial" panose="020B0604020202020204" pitchFamily="34" charset="0"/>
              </a:rPr>
              <a:t>​</a:t>
            </a:r>
            <a:br>
              <a:rPr lang="en-US" sz="1800" b="0" i="0">
                <a:solidFill>
                  <a:srgbClr val="000000"/>
                </a:solidFill>
                <a:effectLst/>
                <a:latin typeface="Arial" panose="020B0604020202020204" pitchFamily="34" charset="0"/>
              </a:rPr>
            </a:br>
            <a:r>
              <a:rPr lang="en-US" sz="1800" b="0" i="0">
                <a:solidFill>
                  <a:srgbClr val="000000"/>
                </a:solidFill>
                <a:effectLst/>
                <a:latin typeface="Arial" panose="020B0604020202020204" pitchFamily="34" charset="0"/>
              </a:rPr>
              <a:t>​</a:t>
            </a:r>
            <a:endParaRPr lang="en-US" b="0" i="0">
              <a:solidFill>
                <a:srgbClr val="000000"/>
              </a:solidFill>
              <a:effectLst/>
              <a:latin typeface="Segoe UI" panose="020B0502040204020203" pitchFamily="34" charset="0"/>
            </a:endParaRPr>
          </a:p>
          <a:p>
            <a:pPr algn="l" rtl="0" fontAlgn="base"/>
            <a:r>
              <a:rPr lang="en-US" sz="1800" b="0" i="0" u="none" strike="noStrike">
                <a:solidFill>
                  <a:srgbClr val="000000"/>
                </a:solidFill>
                <a:effectLst/>
                <a:latin typeface="Arial" panose="020B0604020202020204" pitchFamily="34" charset="0"/>
              </a:rPr>
              <a:t>I have no relevant financial relationship(s) with ineligible companies to disclose.</a:t>
            </a:r>
            <a:endParaRPr lang="en-US" b="0" i="0">
              <a:solidFill>
                <a:srgbClr val="000000"/>
              </a:solidFill>
              <a:effectLst/>
              <a:latin typeface="Segoe UI" panose="020B0502040204020203" pitchFamily="34" charset="0"/>
            </a:endParaRPr>
          </a:p>
          <a:p>
            <a:endParaRPr lang="en-US"/>
          </a:p>
        </p:txBody>
      </p:sp>
      <p:sp>
        <p:nvSpPr>
          <p:cNvPr id="3" name="TextBox 2">
            <a:extLst>
              <a:ext uri="{FF2B5EF4-FFF2-40B4-BE49-F238E27FC236}">
                <a16:creationId xmlns:a16="http://schemas.microsoft.com/office/drawing/2014/main" id="{4000AFE4-39D9-B437-EB14-D26318020BE5}"/>
              </a:ext>
            </a:extLst>
          </p:cNvPr>
          <p:cNvSpPr txBox="1"/>
          <p:nvPr/>
        </p:nvSpPr>
        <p:spPr>
          <a:xfrm>
            <a:off x="715064" y="5648739"/>
            <a:ext cx="10910956"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latin typeface="Arial"/>
                <a:ea typeface="Calibri"/>
                <a:cs typeface="Calibri"/>
              </a:rPr>
              <a:t>In accordance with the ACCME Standards for Integrity and Independence in Accredited Continuing Education, ACR has implemented mechanisms prior to the planning and implementation of this CME activity to identify and mitigate all relevant financial relationships for all individuals in a position to control the content of this CME activity.</a:t>
            </a:r>
            <a:endParaRPr lang="en-US" sz="1400" dirty="0">
              <a:latin typeface="Arial"/>
            </a:endParaRPr>
          </a:p>
        </p:txBody>
      </p:sp>
    </p:spTree>
    <p:extLst>
      <p:ext uri="{BB962C8B-B14F-4D97-AF65-F5344CB8AC3E}">
        <p14:creationId xmlns:p14="http://schemas.microsoft.com/office/powerpoint/2010/main" val="1133702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B1688CE-CCD4-B6ED-EEB2-B23983ADB430}"/>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421574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9F2AA-CDD6-B081-A43A-FCF53B3A9B00}"/>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E3C7812-8A97-1688-5210-33D0F2B8ED57}"/>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58369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EB23085-9BC7-1170-2919-0DA92ABA338B}"/>
              </a:ext>
            </a:extLst>
          </p:cNvPr>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769493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2273EE-C70B-12C4-2489-D211BECE8F5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48909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740A3CE-F048-1C48-AF53-63A58770D16C}"/>
              </a:ext>
            </a:extLst>
          </p:cNvPr>
          <p:cNvSpPr>
            <a:spLocks noGrp="1"/>
          </p:cNvSpPr>
          <p:nvPr>
            <p:ph sz="half" idx="1"/>
          </p:nvPr>
        </p:nvSpPr>
        <p:spPr/>
        <p:txBody>
          <a:bodyPr/>
          <a:lstStyle/>
          <a:p>
            <a:endParaRPr lang="en-US"/>
          </a:p>
        </p:txBody>
      </p:sp>
      <p:sp>
        <p:nvSpPr>
          <p:cNvPr id="3" name="Content Placeholder 2">
            <a:extLst>
              <a:ext uri="{FF2B5EF4-FFF2-40B4-BE49-F238E27FC236}">
                <a16:creationId xmlns:a16="http://schemas.microsoft.com/office/drawing/2014/main" id="{E5508226-E38B-9A72-CE2F-BCB52D830EEC}"/>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1795842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FE57382-3528-C42D-A44F-8B187C028E2D}"/>
              </a:ext>
            </a:extLst>
          </p:cNvPr>
          <p:cNvSpPr>
            <a:spLocks noGrp="1"/>
          </p:cNvSpPr>
          <p:nvPr>
            <p:ph type="body" idx="1"/>
          </p:nvPr>
        </p:nvSpPr>
        <p:spPr/>
        <p:txBody>
          <a:bodyPr/>
          <a:lstStyle/>
          <a:p>
            <a:endParaRPr lang="en-US"/>
          </a:p>
        </p:txBody>
      </p:sp>
      <p:sp>
        <p:nvSpPr>
          <p:cNvPr id="3" name="Content Placeholder 2">
            <a:extLst>
              <a:ext uri="{FF2B5EF4-FFF2-40B4-BE49-F238E27FC236}">
                <a16:creationId xmlns:a16="http://schemas.microsoft.com/office/drawing/2014/main" id="{2C3C81EB-3D5F-E186-CFF7-B5855496A6B7}"/>
              </a:ext>
            </a:extLst>
          </p:cNvPr>
          <p:cNvSpPr>
            <a:spLocks noGrp="1"/>
          </p:cNvSpPr>
          <p:nvPr>
            <p:ph sz="half" idx="2"/>
          </p:nvPr>
        </p:nvSpPr>
        <p:spPr/>
        <p:txBody>
          <a:bodyPr/>
          <a:lstStyle/>
          <a:p>
            <a:endParaRPr lang="en-US"/>
          </a:p>
        </p:txBody>
      </p:sp>
      <p:sp>
        <p:nvSpPr>
          <p:cNvPr id="4" name="Text Placeholder 3">
            <a:extLst>
              <a:ext uri="{FF2B5EF4-FFF2-40B4-BE49-F238E27FC236}">
                <a16:creationId xmlns:a16="http://schemas.microsoft.com/office/drawing/2014/main" id="{8A3AA86B-5BC4-C906-DF16-9EB5B89EF91C}"/>
              </a:ext>
            </a:extLst>
          </p:cNvPr>
          <p:cNvSpPr>
            <a:spLocks noGrp="1"/>
          </p:cNvSpPr>
          <p:nvPr>
            <p:ph type="body" sz="quarter" idx="3"/>
          </p:nvPr>
        </p:nvSpPr>
        <p:spPr/>
        <p:txBody>
          <a:bodyPr/>
          <a:lstStyle/>
          <a:p>
            <a:endParaRPr lang="en-US"/>
          </a:p>
        </p:txBody>
      </p:sp>
      <p:sp>
        <p:nvSpPr>
          <p:cNvPr id="5" name="Content Placeholder 4">
            <a:extLst>
              <a:ext uri="{FF2B5EF4-FFF2-40B4-BE49-F238E27FC236}">
                <a16:creationId xmlns:a16="http://schemas.microsoft.com/office/drawing/2014/main" id="{1F308029-0398-391D-2B55-220CAA17FF9C}"/>
              </a:ext>
            </a:extLst>
          </p:cNvPr>
          <p:cNvSpPr>
            <a:spLocks noGrp="1"/>
          </p:cNvSpPr>
          <p:nvPr>
            <p:ph sz="quarter" idx="4"/>
          </p:nvPr>
        </p:nvSpPr>
        <p:spPr/>
        <p:txBody>
          <a:bodyPr/>
          <a:lstStyle/>
          <a:p>
            <a:endParaRPr lang="en-US"/>
          </a:p>
        </p:txBody>
      </p:sp>
    </p:spTree>
    <p:extLst>
      <p:ext uri="{BB962C8B-B14F-4D97-AF65-F5344CB8AC3E}">
        <p14:creationId xmlns:p14="http://schemas.microsoft.com/office/powerpoint/2010/main" val="3881120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RC 2023 Presenter Slide Template" id="{407142A3-5715-2343-961D-94E1870FB3D6}" vid="{4962B967-B19E-D343-A052-FE7413003D89}"/>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RC 2023 Presenter Slide Template" id="{407142A3-5715-2343-961D-94E1870FB3D6}" vid="{6C143B95-303E-3F4C-87F4-A19B91B7BDF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5dc3521-66dd-4bca-851e-0a1278904932" xsi:nil="true"/>
    <lcf76f155ced4ddcb4097134ff3c332f xmlns="b1624528-ea08-4537-bbf1-834621836b6b">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5D804353EBF1C408CBF81453124E8D6" ma:contentTypeVersion="17" ma:contentTypeDescription="Create a new document." ma:contentTypeScope="" ma:versionID="4de5f930a419699eec12ece387996d98">
  <xsd:schema xmlns:xsd="http://www.w3.org/2001/XMLSchema" xmlns:xs="http://www.w3.org/2001/XMLSchema" xmlns:p="http://schemas.microsoft.com/office/2006/metadata/properties" xmlns:ns2="b1624528-ea08-4537-bbf1-834621836b6b" xmlns:ns3="25dc3521-66dd-4bca-851e-0a1278904932" targetNamespace="http://schemas.microsoft.com/office/2006/metadata/properties" ma:root="true" ma:fieldsID="93a48de2837e8499e8d50a8808032415" ns2:_="" ns3:_="">
    <xsd:import namespace="b1624528-ea08-4537-bbf1-834621836b6b"/>
    <xsd:import namespace="25dc3521-66dd-4bca-851e-0a127890493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1624528-ea08-4537-bbf1-834621836b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b4b1635-69a1-4a2a-b291-18d8efcc92d4"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description="" ma:indexed="true"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5dc3521-66dd-4bca-851e-0a1278904932"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1a51082-c1fc-4311-a5d5-5cf734f165f6}" ma:internalName="TaxCatchAll" ma:showField="CatchAllData" ma:web="25dc3521-66dd-4bca-851e-0a127890493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C7238E-9A9F-4FDF-9CFD-6472637A76D2}">
  <ds:schemaRefs>
    <ds:schemaRef ds:uri="25dc3521-66dd-4bca-851e-0a1278904932"/>
    <ds:schemaRef ds:uri="b1624528-ea08-4537-bbf1-834621836b6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7766592-2CE5-448F-B145-99F6D9C3CD33}">
  <ds:schemaRefs>
    <ds:schemaRef ds:uri="http://schemas.microsoft.com/sharepoint/v3/contenttype/forms"/>
  </ds:schemaRefs>
</ds:datastoreItem>
</file>

<file path=customXml/itemProps3.xml><?xml version="1.0" encoding="utf-8"?>
<ds:datastoreItem xmlns:ds="http://schemas.openxmlformats.org/officeDocument/2006/customXml" ds:itemID="{BF8FCC71-9131-4C75-8241-CB1F2BD7A4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1624528-ea08-4537-bbf1-834621836b6b"/>
    <ds:schemaRef ds:uri="25dc3521-66dd-4bca-851e-0a12789049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ACRC 2023 Presenter Slide Template</Template>
  <Application>Microsoft Office PowerPoint</Application>
  <PresentationFormat>Widescreen</PresentationFormat>
  <Slides>12</Slides>
  <Notes>0</Notes>
  <HiddenSlides>0</HiddenSlide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Custom Design</vt:lpstr>
      <vt:lpstr>Presentation Title ​ Presentation Subtitle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 Presentation Subtitle</dc:title>
  <dc:creator>Jennifer Wells</dc:creator>
  <cp:revision>13</cp:revision>
  <dcterms:created xsi:type="dcterms:W3CDTF">2023-05-22T15:48:19Z</dcterms:created>
  <dcterms:modified xsi:type="dcterms:W3CDTF">2023-10-03T00:45:18Z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0x01010025D804353EBF1C408CBF81453124E8D6</vt:lpwstr>
  </property>
  <property fmtid="{D5CDD505-2E9C-101B-9397-08002B2CF9AE}" pid="3" name="MediaServiceImageTags">
    <vt:lpwstr/>
  </property>
</Properties>
</file>